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6"/>
  </p:notesMasterIdLst>
  <p:sldIdLst>
    <p:sldId id="256" r:id="rId2"/>
    <p:sldId id="257" r:id="rId3"/>
    <p:sldId id="258" r:id="rId4"/>
    <p:sldId id="313" r:id="rId5"/>
    <p:sldId id="314" r:id="rId6"/>
    <p:sldId id="260" r:id="rId7"/>
    <p:sldId id="316" r:id="rId8"/>
    <p:sldId id="317" r:id="rId9"/>
    <p:sldId id="318" r:id="rId10"/>
    <p:sldId id="319" r:id="rId11"/>
    <p:sldId id="315" r:id="rId12"/>
    <p:sldId id="261" r:id="rId13"/>
    <p:sldId id="262" r:id="rId14"/>
    <p:sldId id="263" r:id="rId15"/>
    <p:sldId id="264" r:id="rId16"/>
    <p:sldId id="265" r:id="rId17"/>
    <p:sldId id="266" r:id="rId18"/>
    <p:sldId id="268" r:id="rId19"/>
    <p:sldId id="267" r:id="rId20"/>
    <p:sldId id="269" r:id="rId21"/>
    <p:sldId id="270" r:id="rId22"/>
    <p:sldId id="271" r:id="rId23"/>
    <p:sldId id="272" r:id="rId24"/>
    <p:sldId id="273" r:id="rId25"/>
    <p:sldId id="320" r:id="rId26"/>
    <p:sldId id="311" r:id="rId27"/>
    <p:sldId id="274" r:id="rId28"/>
    <p:sldId id="321" r:id="rId29"/>
    <p:sldId id="275" r:id="rId30"/>
    <p:sldId id="276" r:id="rId31"/>
    <p:sldId id="277" r:id="rId32"/>
    <p:sldId id="322" r:id="rId33"/>
    <p:sldId id="278" r:id="rId34"/>
    <p:sldId id="279" r:id="rId35"/>
    <p:sldId id="280" r:id="rId36"/>
    <p:sldId id="283" r:id="rId37"/>
    <p:sldId id="285" r:id="rId38"/>
    <p:sldId id="286" r:id="rId39"/>
    <p:sldId id="323" r:id="rId40"/>
    <p:sldId id="290" r:id="rId41"/>
    <p:sldId id="312" r:id="rId42"/>
    <p:sldId id="291" r:id="rId43"/>
    <p:sldId id="292" r:id="rId44"/>
    <p:sldId id="294" r:id="rId45"/>
    <p:sldId id="295" r:id="rId46"/>
    <p:sldId id="296" r:id="rId47"/>
    <p:sldId id="324" r:id="rId48"/>
    <p:sldId id="325" r:id="rId49"/>
    <p:sldId id="300" r:id="rId50"/>
    <p:sldId id="301" r:id="rId51"/>
    <p:sldId id="303" r:id="rId52"/>
    <p:sldId id="287" r:id="rId53"/>
    <p:sldId id="304" r:id="rId54"/>
    <p:sldId id="305" r:id="rId55"/>
    <p:sldId id="306" r:id="rId56"/>
    <p:sldId id="307" r:id="rId57"/>
    <p:sldId id="308" r:id="rId58"/>
    <p:sldId id="288" r:id="rId59"/>
    <p:sldId id="309" r:id="rId60"/>
    <p:sldId id="326" r:id="rId61"/>
    <p:sldId id="327" r:id="rId62"/>
    <p:sldId id="329" r:id="rId63"/>
    <p:sldId id="328" r:id="rId64"/>
    <p:sldId id="289"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9"/>
    <p:restoredTop sz="79697"/>
  </p:normalViewPr>
  <p:slideViewPr>
    <p:cSldViewPr snapToGrid="0">
      <p:cViewPr varScale="1">
        <p:scale>
          <a:sx n="100" d="100"/>
          <a:sy n="100" d="100"/>
        </p:scale>
        <p:origin x="1112"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43DB29-F208-1E47-8AD8-E10602D1C9B6}"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BBBCF25E-A653-F945-AF90-0C1C67C1D1A6}">
      <dgm:prSet phldrT="[Text]"/>
      <dgm:spPr/>
      <dgm:t>
        <a:bodyPr/>
        <a:lstStyle/>
        <a:p>
          <a:r>
            <a:rPr lang="en-US" dirty="0"/>
            <a:t>Economic</a:t>
          </a:r>
        </a:p>
      </dgm:t>
    </dgm:pt>
    <dgm:pt modelId="{2A8C65B0-DAF5-E746-B519-3513C0146F07}" type="parTrans" cxnId="{35A9FD4A-222F-5742-B438-CCC7A9C6410E}">
      <dgm:prSet/>
      <dgm:spPr/>
      <dgm:t>
        <a:bodyPr/>
        <a:lstStyle/>
        <a:p>
          <a:endParaRPr lang="en-US"/>
        </a:p>
      </dgm:t>
    </dgm:pt>
    <dgm:pt modelId="{1DE2F671-4546-1A41-9472-A1F5C4C8E361}" type="sibTrans" cxnId="{35A9FD4A-222F-5742-B438-CCC7A9C6410E}">
      <dgm:prSet/>
      <dgm:spPr/>
      <dgm:t>
        <a:bodyPr/>
        <a:lstStyle/>
        <a:p>
          <a:endParaRPr lang="en-US"/>
        </a:p>
      </dgm:t>
    </dgm:pt>
    <dgm:pt modelId="{69065F4D-343E-7A4F-B0F7-A5253EC56E44}">
      <dgm:prSet phldrT="[Text]"/>
      <dgm:spPr/>
      <dgm:t>
        <a:bodyPr/>
        <a:lstStyle/>
        <a:p>
          <a:r>
            <a:rPr lang="en-US" dirty="0"/>
            <a:t>Lost Wages</a:t>
          </a:r>
        </a:p>
      </dgm:t>
    </dgm:pt>
    <dgm:pt modelId="{3FAB937D-C1AA-5D48-9D3E-89A193EDD52B}" type="parTrans" cxnId="{E270ED7E-29CB-374D-88E6-B4B35F888D52}">
      <dgm:prSet/>
      <dgm:spPr/>
      <dgm:t>
        <a:bodyPr/>
        <a:lstStyle/>
        <a:p>
          <a:endParaRPr lang="en-US"/>
        </a:p>
      </dgm:t>
    </dgm:pt>
    <dgm:pt modelId="{BA0CAF22-580D-F143-A1B2-D11276C09F0F}" type="sibTrans" cxnId="{E270ED7E-29CB-374D-88E6-B4B35F888D52}">
      <dgm:prSet/>
      <dgm:spPr/>
      <dgm:t>
        <a:bodyPr/>
        <a:lstStyle/>
        <a:p>
          <a:endParaRPr lang="en-US"/>
        </a:p>
      </dgm:t>
    </dgm:pt>
    <dgm:pt modelId="{C0F1CD30-410C-1349-96E1-74CF97C22871}">
      <dgm:prSet phldrT="[Text]"/>
      <dgm:spPr/>
      <dgm:t>
        <a:bodyPr/>
        <a:lstStyle/>
        <a:p>
          <a:r>
            <a:rPr lang="en-US" dirty="0"/>
            <a:t>Lost Earning Capacity</a:t>
          </a:r>
        </a:p>
      </dgm:t>
    </dgm:pt>
    <dgm:pt modelId="{57146B3D-40DD-8C49-B7C0-6A14A4FCD506}" type="parTrans" cxnId="{7DB0852B-2BAE-0E48-9592-1E9DEF9ADDA4}">
      <dgm:prSet/>
      <dgm:spPr/>
      <dgm:t>
        <a:bodyPr/>
        <a:lstStyle/>
        <a:p>
          <a:endParaRPr lang="en-US"/>
        </a:p>
      </dgm:t>
    </dgm:pt>
    <dgm:pt modelId="{628F4AB9-5FEF-DD44-9266-0F61F9736D59}" type="sibTrans" cxnId="{7DB0852B-2BAE-0E48-9592-1E9DEF9ADDA4}">
      <dgm:prSet/>
      <dgm:spPr/>
      <dgm:t>
        <a:bodyPr/>
        <a:lstStyle/>
        <a:p>
          <a:endParaRPr lang="en-US"/>
        </a:p>
      </dgm:t>
    </dgm:pt>
    <dgm:pt modelId="{AD64ACE5-1CDA-2241-8BE3-4278A3EE8258}">
      <dgm:prSet phldrT="[Text]"/>
      <dgm:spPr/>
      <dgm:t>
        <a:bodyPr/>
        <a:lstStyle/>
        <a:p>
          <a:r>
            <a:rPr lang="en-US" dirty="0"/>
            <a:t>Non-economic</a:t>
          </a:r>
        </a:p>
      </dgm:t>
    </dgm:pt>
    <dgm:pt modelId="{0071EDF4-CF2F-3E4C-9572-4474DAFEC6E7}" type="parTrans" cxnId="{1C69656F-39EF-C440-9187-B0E0E4D40C22}">
      <dgm:prSet/>
      <dgm:spPr/>
      <dgm:t>
        <a:bodyPr/>
        <a:lstStyle/>
        <a:p>
          <a:endParaRPr lang="en-US"/>
        </a:p>
      </dgm:t>
    </dgm:pt>
    <dgm:pt modelId="{51B42E1A-0C72-BD45-8A31-F882B54533C3}" type="sibTrans" cxnId="{1C69656F-39EF-C440-9187-B0E0E4D40C22}">
      <dgm:prSet/>
      <dgm:spPr/>
      <dgm:t>
        <a:bodyPr/>
        <a:lstStyle/>
        <a:p>
          <a:endParaRPr lang="en-US"/>
        </a:p>
      </dgm:t>
    </dgm:pt>
    <dgm:pt modelId="{4E0E0191-92C9-AE42-A91E-8FCAD6AFD55B}">
      <dgm:prSet phldrT="[Text]"/>
      <dgm:spPr/>
      <dgm:t>
        <a:bodyPr/>
        <a:lstStyle/>
        <a:p>
          <a:r>
            <a:rPr lang="en-US" dirty="0"/>
            <a:t>Pain and Suffering</a:t>
          </a:r>
        </a:p>
      </dgm:t>
    </dgm:pt>
    <dgm:pt modelId="{4E09ADDA-F7B0-EA44-9AE4-151D68F3B2F0}" type="parTrans" cxnId="{1ED42CC5-DFD7-2C49-8ED5-C2FD301C590F}">
      <dgm:prSet/>
      <dgm:spPr/>
      <dgm:t>
        <a:bodyPr/>
        <a:lstStyle/>
        <a:p>
          <a:endParaRPr lang="en-US"/>
        </a:p>
      </dgm:t>
    </dgm:pt>
    <dgm:pt modelId="{EC518D68-52A3-4946-A3F6-35B8C5670098}" type="sibTrans" cxnId="{1ED42CC5-DFD7-2C49-8ED5-C2FD301C590F}">
      <dgm:prSet/>
      <dgm:spPr/>
      <dgm:t>
        <a:bodyPr/>
        <a:lstStyle/>
        <a:p>
          <a:endParaRPr lang="en-US"/>
        </a:p>
      </dgm:t>
    </dgm:pt>
    <dgm:pt modelId="{0A5AEE71-024D-764B-97B2-B12439AF4249}">
      <dgm:prSet phldrT="[Text]"/>
      <dgm:spPr/>
      <dgm:t>
        <a:bodyPr/>
        <a:lstStyle/>
        <a:p>
          <a:r>
            <a:rPr lang="en-US" dirty="0"/>
            <a:t>Mental Anguish</a:t>
          </a:r>
        </a:p>
      </dgm:t>
    </dgm:pt>
    <dgm:pt modelId="{C2D59B74-3AC6-2646-9067-2369C61AAA9F}" type="parTrans" cxnId="{AEF57398-C2EC-154F-B1D7-159D5F56627B}">
      <dgm:prSet/>
      <dgm:spPr/>
      <dgm:t>
        <a:bodyPr/>
        <a:lstStyle/>
        <a:p>
          <a:endParaRPr lang="en-US"/>
        </a:p>
      </dgm:t>
    </dgm:pt>
    <dgm:pt modelId="{0C49E223-3F43-564D-ABB3-D3F518D7F87F}" type="sibTrans" cxnId="{AEF57398-C2EC-154F-B1D7-159D5F56627B}">
      <dgm:prSet/>
      <dgm:spPr/>
      <dgm:t>
        <a:bodyPr/>
        <a:lstStyle/>
        <a:p>
          <a:endParaRPr lang="en-US"/>
        </a:p>
      </dgm:t>
    </dgm:pt>
    <dgm:pt modelId="{A1D5B1C6-2556-344C-B638-A066A03B7CE0}">
      <dgm:prSet phldrT="[Text]"/>
      <dgm:spPr/>
      <dgm:t>
        <a:bodyPr/>
        <a:lstStyle/>
        <a:p>
          <a:r>
            <a:rPr lang="en-US" dirty="0"/>
            <a:t>Disfigurement</a:t>
          </a:r>
        </a:p>
      </dgm:t>
    </dgm:pt>
    <dgm:pt modelId="{0EC07692-E705-FC48-B69B-2EAC3AE3F9E4}" type="parTrans" cxnId="{88890810-582D-494D-8958-988D8DC50005}">
      <dgm:prSet/>
      <dgm:spPr/>
      <dgm:t>
        <a:bodyPr/>
        <a:lstStyle/>
        <a:p>
          <a:endParaRPr lang="en-US"/>
        </a:p>
      </dgm:t>
    </dgm:pt>
    <dgm:pt modelId="{A537774E-873A-2D46-806E-33DA28A47D9F}" type="sibTrans" cxnId="{88890810-582D-494D-8958-988D8DC50005}">
      <dgm:prSet/>
      <dgm:spPr/>
      <dgm:t>
        <a:bodyPr/>
        <a:lstStyle/>
        <a:p>
          <a:endParaRPr lang="en-US"/>
        </a:p>
      </dgm:t>
    </dgm:pt>
    <dgm:pt modelId="{C9C47C5C-8883-2542-82D9-FAA5B46F82D8}">
      <dgm:prSet phldrT="[Text]"/>
      <dgm:spPr/>
      <dgm:t>
        <a:bodyPr/>
        <a:lstStyle/>
        <a:p>
          <a:r>
            <a:rPr lang="en-US" dirty="0"/>
            <a:t>Medical Expenses</a:t>
          </a:r>
        </a:p>
      </dgm:t>
    </dgm:pt>
    <dgm:pt modelId="{17D71411-0840-9C48-A110-F25B71A1801F}" type="parTrans" cxnId="{A0336047-355B-1E43-9885-5D67B93F0C7A}">
      <dgm:prSet/>
      <dgm:spPr/>
      <dgm:t>
        <a:bodyPr/>
        <a:lstStyle/>
        <a:p>
          <a:endParaRPr lang="en-US"/>
        </a:p>
      </dgm:t>
    </dgm:pt>
    <dgm:pt modelId="{DFCC4B4D-F98E-2141-AD08-E42B70504956}" type="sibTrans" cxnId="{A0336047-355B-1E43-9885-5D67B93F0C7A}">
      <dgm:prSet/>
      <dgm:spPr/>
      <dgm:t>
        <a:bodyPr/>
        <a:lstStyle/>
        <a:p>
          <a:endParaRPr lang="en-US"/>
        </a:p>
      </dgm:t>
    </dgm:pt>
    <dgm:pt modelId="{C2D3F0AA-43FE-3148-9D44-3933B521B31F}" type="pres">
      <dgm:prSet presAssocID="{1643DB29-F208-1E47-8AD8-E10602D1C9B6}" presName="diagram" presStyleCnt="0">
        <dgm:presLayoutVars>
          <dgm:chPref val="1"/>
          <dgm:dir/>
          <dgm:animOne val="branch"/>
          <dgm:animLvl val="lvl"/>
          <dgm:resizeHandles/>
        </dgm:presLayoutVars>
      </dgm:prSet>
      <dgm:spPr/>
    </dgm:pt>
    <dgm:pt modelId="{537B69EF-79C4-C249-A5DA-5382327F5386}" type="pres">
      <dgm:prSet presAssocID="{BBBCF25E-A653-F945-AF90-0C1C67C1D1A6}" presName="root" presStyleCnt="0"/>
      <dgm:spPr/>
    </dgm:pt>
    <dgm:pt modelId="{71CFE919-F8B2-694A-BBDE-76478749E804}" type="pres">
      <dgm:prSet presAssocID="{BBBCF25E-A653-F945-AF90-0C1C67C1D1A6}" presName="rootComposite" presStyleCnt="0"/>
      <dgm:spPr/>
    </dgm:pt>
    <dgm:pt modelId="{10EAA87D-8538-B34F-ACD8-8628486B387E}" type="pres">
      <dgm:prSet presAssocID="{BBBCF25E-A653-F945-AF90-0C1C67C1D1A6}" presName="rootText" presStyleLbl="node1" presStyleIdx="0" presStyleCnt="2"/>
      <dgm:spPr/>
    </dgm:pt>
    <dgm:pt modelId="{DB0CB40C-F079-A54A-B337-F0F0590FDEA5}" type="pres">
      <dgm:prSet presAssocID="{BBBCF25E-A653-F945-AF90-0C1C67C1D1A6}" presName="rootConnector" presStyleLbl="node1" presStyleIdx="0" presStyleCnt="2"/>
      <dgm:spPr/>
    </dgm:pt>
    <dgm:pt modelId="{98312185-D102-FE43-802F-B1F9BA1A0FC4}" type="pres">
      <dgm:prSet presAssocID="{BBBCF25E-A653-F945-AF90-0C1C67C1D1A6}" presName="childShape" presStyleCnt="0"/>
      <dgm:spPr/>
    </dgm:pt>
    <dgm:pt modelId="{F5341A30-AEB7-5343-99CC-EF81D726BDD4}" type="pres">
      <dgm:prSet presAssocID="{3FAB937D-C1AA-5D48-9D3E-89A193EDD52B}" presName="Name13" presStyleLbl="parChTrans1D2" presStyleIdx="0" presStyleCnt="6"/>
      <dgm:spPr/>
    </dgm:pt>
    <dgm:pt modelId="{1B4990C2-9B5A-C444-A4F2-A9C5317AE71E}" type="pres">
      <dgm:prSet presAssocID="{69065F4D-343E-7A4F-B0F7-A5253EC56E44}" presName="childText" presStyleLbl="bgAcc1" presStyleIdx="0" presStyleCnt="6">
        <dgm:presLayoutVars>
          <dgm:bulletEnabled val="1"/>
        </dgm:presLayoutVars>
      </dgm:prSet>
      <dgm:spPr/>
    </dgm:pt>
    <dgm:pt modelId="{99D668E6-04E6-024D-8243-5306EA7E8B0C}" type="pres">
      <dgm:prSet presAssocID="{57146B3D-40DD-8C49-B7C0-6A14A4FCD506}" presName="Name13" presStyleLbl="parChTrans1D2" presStyleIdx="1" presStyleCnt="6"/>
      <dgm:spPr/>
    </dgm:pt>
    <dgm:pt modelId="{A098F1DB-BEF6-684C-BD62-1B618116AAAE}" type="pres">
      <dgm:prSet presAssocID="{C0F1CD30-410C-1349-96E1-74CF97C22871}" presName="childText" presStyleLbl="bgAcc1" presStyleIdx="1" presStyleCnt="6">
        <dgm:presLayoutVars>
          <dgm:bulletEnabled val="1"/>
        </dgm:presLayoutVars>
      </dgm:prSet>
      <dgm:spPr/>
    </dgm:pt>
    <dgm:pt modelId="{5D889923-C256-1E45-BD45-B03378F13CA7}" type="pres">
      <dgm:prSet presAssocID="{17D71411-0840-9C48-A110-F25B71A1801F}" presName="Name13" presStyleLbl="parChTrans1D2" presStyleIdx="2" presStyleCnt="6"/>
      <dgm:spPr/>
    </dgm:pt>
    <dgm:pt modelId="{98B03C80-1AC3-AE45-988C-591108D30686}" type="pres">
      <dgm:prSet presAssocID="{C9C47C5C-8883-2542-82D9-FAA5B46F82D8}" presName="childText" presStyleLbl="bgAcc1" presStyleIdx="2" presStyleCnt="6">
        <dgm:presLayoutVars>
          <dgm:bulletEnabled val="1"/>
        </dgm:presLayoutVars>
      </dgm:prSet>
      <dgm:spPr/>
    </dgm:pt>
    <dgm:pt modelId="{44F60666-B4A6-824B-AAE8-70B6119A5824}" type="pres">
      <dgm:prSet presAssocID="{AD64ACE5-1CDA-2241-8BE3-4278A3EE8258}" presName="root" presStyleCnt="0"/>
      <dgm:spPr/>
    </dgm:pt>
    <dgm:pt modelId="{8D301708-BF22-BF4B-8F67-D25EAEE8040D}" type="pres">
      <dgm:prSet presAssocID="{AD64ACE5-1CDA-2241-8BE3-4278A3EE8258}" presName="rootComposite" presStyleCnt="0"/>
      <dgm:spPr/>
    </dgm:pt>
    <dgm:pt modelId="{CB2837E9-5DE9-0844-B5C0-B75841E7CB1F}" type="pres">
      <dgm:prSet presAssocID="{AD64ACE5-1CDA-2241-8BE3-4278A3EE8258}" presName="rootText" presStyleLbl="node1" presStyleIdx="1" presStyleCnt="2"/>
      <dgm:spPr/>
    </dgm:pt>
    <dgm:pt modelId="{65A95FB7-2C1C-124F-A3A4-526737D34697}" type="pres">
      <dgm:prSet presAssocID="{AD64ACE5-1CDA-2241-8BE3-4278A3EE8258}" presName="rootConnector" presStyleLbl="node1" presStyleIdx="1" presStyleCnt="2"/>
      <dgm:spPr/>
    </dgm:pt>
    <dgm:pt modelId="{35CD00CB-8573-4F4E-B468-AF810E66740E}" type="pres">
      <dgm:prSet presAssocID="{AD64ACE5-1CDA-2241-8BE3-4278A3EE8258}" presName="childShape" presStyleCnt="0"/>
      <dgm:spPr/>
    </dgm:pt>
    <dgm:pt modelId="{F6889F14-1031-1C40-81D4-5C214BD5EC3D}" type="pres">
      <dgm:prSet presAssocID="{4E09ADDA-F7B0-EA44-9AE4-151D68F3B2F0}" presName="Name13" presStyleLbl="parChTrans1D2" presStyleIdx="3" presStyleCnt="6"/>
      <dgm:spPr/>
    </dgm:pt>
    <dgm:pt modelId="{DDAB9A70-0305-7040-B44A-48B66EA5ABE4}" type="pres">
      <dgm:prSet presAssocID="{4E0E0191-92C9-AE42-A91E-8FCAD6AFD55B}" presName="childText" presStyleLbl="bgAcc1" presStyleIdx="3" presStyleCnt="6">
        <dgm:presLayoutVars>
          <dgm:bulletEnabled val="1"/>
        </dgm:presLayoutVars>
      </dgm:prSet>
      <dgm:spPr/>
    </dgm:pt>
    <dgm:pt modelId="{08C0490F-D637-6647-A82D-FE98F76C5BD3}" type="pres">
      <dgm:prSet presAssocID="{C2D59B74-3AC6-2646-9067-2369C61AAA9F}" presName="Name13" presStyleLbl="parChTrans1D2" presStyleIdx="4" presStyleCnt="6"/>
      <dgm:spPr/>
    </dgm:pt>
    <dgm:pt modelId="{86E36086-868E-AC48-8088-EBB5FEA73FD6}" type="pres">
      <dgm:prSet presAssocID="{0A5AEE71-024D-764B-97B2-B12439AF4249}" presName="childText" presStyleLbl="bgAcc1" presStyleIdx="4" presStyleCnt="6">
        <dgm:presLayoutVars>
          <dgm:bulletEnabled val="1"/>
        </dgm:presLayoutVars>
      </dgm:prSet>
      <dgm:spPr/>
    </dgm:pt>
    <dgm:pt modelId="{8C2CF081-A5C2-C942-9A79-0CB0DF257EBE}" type="pres">
      <dgm:prSet presAssocID="{0EC07692-E705-FC48-B69B-2EAC3AE3F9E4}" presName="Name13" presStyleLbl="parChTrans1D2" presStyleIdx="5" presStyleCnt="6"/>
      <dgm:spPr/>
    </dgm:pt>
    <dgm:pt modelId="{6EFC226E-0D71-8B4F-95D8-126C78197D1E}" type="pres">
      <dgm:prSet presAssocID="{A1D5B1C6-2556-344C-B638-A066A03B7CE0}" presName="childText" presStyleLbl="bgAcc1" presStyleIdx="5" presStyleCnt="6">
        <dgm:presLayoutVars>
          <dgm:bulletEnabled val="1"/>
        </dgm:presLayoutVars>
      </dgm:prSet>
      <dgm:spPr/>
    </dgm:pt>
  </dgm:ptLst>
  <dgm:cxnLst>
    <dgm:cxn modelId="{4AF45B06-290E-2943-A423-2374B16F239C}" type="presOf" srcId="{4E0E0191-92C9-AE42-A91E-8FCAD6AFD55B}" destId="{DDAB9A70-0305-7040-B44A-48B66EA5ABE4}" srcOrd="0" destOrd="0" presId="urn:microsoft.com/office/officeart/2005/8/layout/hierarchy3"/>
    <dgm:cxn modelId="{88890810-582D-494D-8958-988D8DC50005}" srcId="{AD64ACE5-1CDA-2241-8BE3-4278A3EE8258}" destId="{A1D5B1C6-2556-344C-B638-A066A03B7CE0}" srcOrd="2" destOrd="0" parTransId="{0EC07692-E705-FC48-B69B-2EAC3AE3F9E4}" sibTransId="{A537774E-873A-2D46-806E-33DA28A47D9F}"/>
    <dgm:cxn modelId="{F5F80211-C5EB-5F42-B463-9D40082116EA}" type="presOf" srcId="{C0F1CD30-410C-1349-96E1-74CF97C22871}" destId="{A098F1DB-BEF6-684C-BD62-1B618116AAAE}" srcOrd="0" destOrd="0" presId="urn:microsoft.com/office/officeart/2005/8/layout/hierarchy3"/>
    <dgm:cxn modelId="{4FDFE316-EE91-FD40-8B34-E4BB96B47EC2}" type="presOf" srcId="{3FAB937D-C1AA-5D48-9D3E-89A193EDD52B}" destId="{F5341A30-AEB7-5343-99CC-EF81D726BDD4}" srcOrd="0" destOrd="0" presId="urn:microsoft.com/office/officeart/2005/8/layout/hierarchy3"/>
    <dgm:cxn modelId="{225FDE27-2D2F-D14D-A8D2-2E2C717C8062}" type="presOf" srcId="{1643DB29-F208-1E47-8AD8-E10602D1C9B6}" destId="{C2D3F0AA-43FE-3148-9D44-3933B521B31F}" srcOrd="0" destOrd="0" presId="urn:microsoft.com/office/officeart/2005/8/layout/hierarchy3"/>
    <dgm:cxn modelId="{7DB0852B-2BAE-0E48-9592-1E9DEF9ADDA4}" srcId="{BBBCF25E-A653-F945-AF90-0C1C67C1D1A6}" destId="{C0F1CD30-410C-1349-96E1-74CF97C22871}" srcOrd="1" destOrd="0" parTransId="{57146B3D-40DD-8C49-B7C0-6A14A4FCD506}" sibTransId="{628F4AB9-5FEF-DD44-9266-0F61F9736D59}"/>
    <dgm:cxn modelId="{97FB7F34-F586-0D41-B618-E5DA02A89827}" type="presOf" srcId="{BBBCF25E-A653-F945-AF90-0C1C67C1D1A6}" destId="{DB0CB40C-F079-A54A-B337-F0F0590FDEA5}" srcOrd="1" destOrd="0" presId="urn:microsoft.com/office/officeart/2005/8/layout/hierarchy3"/>
    <dgm:cxn modelId="{0B290B36-E2BE-5F4C-9095-E0AB39D8ABAE}" type="presOf" srcId="{4E09ADDA-F7B0-EA44-9AE4-151D68F3B2F0}" destId="{F6889F14-1031-1C40-81D4-5C214BD5EC3D}" srcOrd="0" destOrd="0" presId="urn:microsoft.com/office/officeart/2005/8/layout/hierarchy3"/>
    <dgm:cxn modelId="{B72D4F44-AE55-DD49-B763-B94E98365692}" type="presOf" srcId="{0EC07692-E705-FC48-B69B-2EAC3AE3F9E4}" destId="{8C2CF081-A5C2-C942-9A79-0CB0DF257EBE}" srcOrd="0" destOrd="0" presId="urn:microsoft.com/office/officeart/2005/8/layout/hierarchy3"/>
    <dgm:cxn modelId="{A0336047-355B-1E43-9885-5D67B93F0C7A}" srcId="{BBBCF25E-A653-F945-AF90-0C1C67C1D1A6}" destId="{C9C47C5C-8883-2542-82D9-FAA5B46F82D8}" srcOrd="2" destOrd="0" parTransId="{17D71411-0840-9C48-A110-F25B71A1801F}" sibTransId="{DFCC4B4D-F98E-2141-AD08-E42B70504956}"/>
    <dgm:cxn modelId="{35A9FD4A-222F-5742-B438-CCC7A9C6410E}" srcId="{1643DB29-F208-1E47-8AD8-E10602D1C9B6}" destId="{BBBCF25E-A653-F945-AF90-0C1C67C1D1A6}" srcOrd="0" destOrd="0" parTransId="{2A8C65B0-DAF5-E746-B519-3513C0146F07}" sibTransId="{1DE2F671-4546-1A41-9472-A1F5C4C8E361}"/>
    <dgm:cxn modelId="{1C69656F-39EF-C440-9187-B0E0E4D40C22}" srcId="{1643DB29-F208-1E47-8AD8-E10602D1C9B6}" destId="{AD64ACE5-1CDA-2241-8BE3-4278A3EE8258}" srcOrd="1" destOrd="0" parTransId="{0071EDF4-CF2F-3E4C-9572-4474DAFEC6E7}" sibTransId="{51B42E1A-0C72-BD45-8A31-F882B54533C3}"/>
    <dgm:cxn modelId="{76F60E7B-B49E-2C41-AABF-7EBB3E3DB896}" type="presOf" srcId="{69065F4D-343E-7A4F-B0F7-A5253EC56E44}" destId="{1B4990C2-9B5A-C444-A4F2-A9C5317AE71E}" srcOrd="0" destOrd="0" presId="urn:microsoft.com/office/officeart/2005/8/layout/hierarchy3"/>
    <dgm:cxn modelId="{E270ED7E-29CB-374D-88E6-B4B35F888D52}" srcId="{BBBCF25E-A653-F945-AF90-0C1C67C1D1A6}" destId="{69065F4D-343E-7A4F-B0F7-A5253EC56E44}" srcOrd="0" destOrd="0" parTransId="{3FAB937D-C1AA-5D48-9D3E-89A193EDD52B}" sibTransId="{BA0CAF22-580D-F143-A1B2-D11276C09F0F}"/>
    <dgm:cxn modelId="{AEF57398-C2EC-154F-B1D7-159D5F56627B}" srcId="{AD64ACE5-1CDA-2241-8BE3-4278A3EE8258}" destId="{0A5AEE71-024D-764B-97B2-B12439AF4249}" srcOrd="1" destOrd="0" parTransId="{C2D59B74-3AC6-2646-9067-2369C61AAA9F}" sibTransId="{0C49E223-3F43-564D-ABB3-D3F518D7F87F}"/>
    <dgm:cxn modelId="{F2A433A2-B38C-434C-8F8C-54475F4E1884}" type="presOf" srcId="{BBBCF25E-A653-F945-AF90-0C1C67C1D1A6}" destId="{10EAA87D-8538-B34F-ACD8-8628486B387E}" srcOrd="0" destOrd="0" presId="urn:microsoft.com/office/officeart/2005/8/layout/hierarchy3"/>
    <dgm:cxn modelId="{17738AAB-A062-F94F-A256-11F52B43BF9C}" type="presOf" srcId="{AD64ACE5-1CDA-2241-8BE3-4278A3EE8258}" destId="{CB2837E9-5DE9-0844-B5C0-B75841E7CB1F}" srcOrd="0" destOrd="0" presId="urn:microsoft.com/office/officeart/2005/8/layout/hierarchy3"/>
    <dgm:cxn modelId="{4A1637AE-1742-D943-9037-90EEF8D458AA}" type="presOf" srcId="{57146B3D-40DD-8C49-B7C0-6A14A4FCD506}" destId="{99D668E6-04E6-024D-8243-5306EA7E8B0C}" srcOrd="0" destOrd="0" presId="urn:microsoft.com/office/officeart/2005/8/layout/hierarchy3"/>
    <dgm:cxn modelId="{FC024EB1-0F45-DC4C-A2CD-70292CD39029}" type="presOf" srcId="{C9C47C5C-8883-2542-82D9-FAA5B46F82D8}" destId="{98B03C80-1AC3-AE45-988C-591108D30686}" srcOrd="0" destOrd="0" presId="urn:microsoft.com/office/officeart/2005/8/layout/hierarchy3"/>
    <dgm:cxn modelId="{DE1A14B2-35AF-B943-9EA3-BAB79BEFB4EA}" type="presOf" srcId="{AD64ACE5-1CDA-2241-8BE3-4278A3EE8258}" destId="{65A95FB7-2C1C-124F-A3A4-526737D34697}" srcOrd="1" destOrd="0" presId="urn:microsoft.com/office/officeart/2005/8/layout/hierarchy3"/>
    <dgm:cxn modelId="{1ED42CC5-DFD7-2C49-8ED5-C2FD301C590F}" srcId="{AD64ACE5-1CDA-2241-8BE3-4278A3EE8258}" destId="{4E0E0191-92C9-AE42-A91E-8FCAD6AFD55B}" srcOrd="0" destOrd="0" parTransId="{4E09ADDA-F7B0-EA44-9AE4-151D68F3B2F0}" sibTransId="{EC518D68-52A3-4946-A3F6-35B8C5670098}"/>
    <dgm:cxn modelId="{CD2BDEC6-52E2-FD4B-86B0-E0FAB93C7FCD}" type="presOf" srcId="{17D71411-0840-9C48-A110-F25B71A1801F}" destId="{5D889923-C256-1E45-BD45-B03378F13CA7}" srcOrd="0" destOrd="0" presId="urn:microsoft.com/office/officeart/2005/8/layout/hierarchy3"/>
    <dgm:cxn modelId="{FB2275CC-26F4-284F-B17E-FA51AF0532CC}" type="presOf" srcId="{A1D5B1C6-2556-344C-B638-A066A03B7CE0}" destId="{6EFC226E-0D71-8B4F-95D8-126C78197D1E}" srcOrd="0" destOrd="0" presId="urn:microsoft.com/office/officeart/2005/8/layout/hierarchy3"/>
    <dgm:cxn modelId="{D6398DF6-D3B2-7745-ACF9-94D6F9028BAE}" type="presOf" srcId="{C2D59B74-3AC6-2646-9067-2369C61AAA9F}" destId="{08C0490F-D637-6647-A82D-FE98F76C5BD3}" srcOrd="0" destOrd="0" presId="urn:microsoft.com/office/officeart/2005/8/layout/hierarchy3"/>
    <dgm:cxn modelId="{D46A0FFC-5A3F-3445-BC41-878DBB2F2B33}" type="presOf" srcId="{0A5AEE71-024D-764B-97B2-B12439AF4249}" destId="{86E36086-868E-AC48-8088-EBB5FEA73FD6}" srcOrd="0" destOrd="0" presId="urn:microsoft.com/office/officeart/2005/8/layout/hierarchy3"/>
    <dgm:cxn modelId="{CC50005B-7F57-1F43-B0B3-7149F7FB062B}" type="presParOf" srcId="{C2D3F0AA-43FE-3148-9D44-3933B521B31F}" destId="{537B69EF-79C4-C249-A5DA-5382327F5386}" srcOrd="0" destOrd="0" presId="urn:microsoft.com/office/officeart/2005/8/layout/hierarchy3"/>
    <dgm:cxn modelId="{27A1A7E9-F930-9C4D-95DD-B3817FAA56CD}" type="presParOf" srcId="{537B69EF-79C4-C249-A5DA-5382327F5386}" destId="{71CFE919-F8B2-694A-BBDE-76478749E804}" srcOrd="0" destOrd="0" presId="urn:microsoft.com/office/officeart/2005/8/layout/hierarchy3"/>
    <dgm:cxn modelId="{9761A516-98B4-A046-A8E1-EC79EF01013A}" type="presParOf" srcId="{71CFE919-F8B2-694A-BBDE-76478749E804}" destId="{10EAA87D-8538-B34F-ACD8-8628486B387E}" srcOrd="0" destOrd="0" presId="urn:microsoft.com/office/officeart/2005/8/layout/hierarchy3"/>
    <dgm:cxn modelId="{3DC3274D-2877-9D4A-9E43-71554D3A950B}" type="presParOf" srcId="{71CFE919-F8B2-694A-BBDE-76478749E804}" destId="{DB0CB40C-F079-A54A-B337-F0F0590FDEA5}" srcOrd="1" destOrd="0" presId="urn:microsoft.com/office/officeart/2005/8/layout/hierarchy3"/>
    <dgm:cxn modelId="{0CD8FE4E-53F3-2C4D-964A-5B7AE0A497E8}" type="presParOf" srcId="{537B69EF-79C4-C249-A5DA-5382327F5386}" destId="{98312185-D102-FE43-802F-B1F9BA1A0FC4}" srcOrd="1" destOrd="0" presId="urn:microsoft.com/office/officeart/2005/8/layout/hierarchy3"/>
    <dgm:cxn modelId="{4D78CB4E-9466-7C4C-917B-6FE808E96617}" type="presParOf" srcId="{98312185-D102-FE43-802F-B1F9BA1A0FC4}" destId="{F5341A30-AEB7-5343-99CC-EF81D726BDD4}" srcOrd="0" destOrd="0" presId="urn:microsoft.com/office/officeart/2005/8/layout/hierarchy3"/>
    <dgm:cxn modelId="{9B32E56C-DA0A-AF40-8CDD-1B19010DE48E}" type="presParOf" srcId="{98312185-D102-FE43-802F-B1F9BA1A0FC4}" destId="{1B4990C2-9B5A-C444-A4F2-A9C5317AE71E}" srcOrd="1" destOrd="0" presId="urn:microsoft.com/office/officeart/2005/8/layout/hierarchy3"/>
    <dgm:cxn modelId="{9462459A-7DF7-C54B-B860-8E1346F74AD1}" type="presParOf" srcId="{98312185-D102-FE43-802F-B1F9BA1A0FC4}" destId="{99D668E6-04E6-024D-8243-5306EA7E8B0C}" srcOrd="2" destOrd="0" presId="urn:microsoft.com/office/officeart/2005/8/layout/hierarchy3"/>
    <dgm:cxn modelId="{4734D6B3-917A-B641-8C68-406A561F8EC4}" type="presParOf" srcId="{98312185-D102-FE43-802F-B1F9BA1A0FC4}" destId="{A098F1DB-BEF6-684C-BD62-1B618116AAAE}" srcOrd="3" destOrd="0" presId="urn:microsoft.com/office/officeart/2005/8/layout/hierarchy3"/>
    <dgm:cxn modelId="{B2629D77-FD9A-1844-975B-FBA23799A4AA}" type="presParOf" srcId="{98312185-D102-FE43-802F-B1F9BA1A0FC4}" destId="{5D889923-C256-1E45-BD45-B03378F13CA7}" srcOrd="4" destOrd="0" presId="urn:microsoft.com/office/officeart/2005/8/layout/hierarchy3"/>
    <dgm:cxn modelId="{F8C1A54E-B7C4-B04B-866E-ABBF47FEF56C}" type="presParOf" srcId="{98312185-D102-FE43-802F-B1F9BA1A0FC4}" destId="{98B03C80-1AC3-AE45-988C-591108D30686}" srcOrd="5" destOrd="0" presId="urn:microsoft.com/office/officeart/2005/8/layout/hierarchy3"/>
    <dgm:cxn modelId="{601EDD48-E81F-6947-9D15-6DA2CF43FC7B}" type="presParOf" srcId="{C2D3F0AA-43FE-3148-9D44-3933B521B31F}" destId="{44F60666-B4A6-824B-AAE8-70B6119A5824}" srcOrd="1" destOrd="0" presId="urn:microsoft.com/office/officeart/2005/8/layout/hierarchy3"/>
    <dgm:cxn modelId="{38024025-1D77-2A43-973B-C049C8EB398F}" type="presParOf" srcId="{44F60666-B4A6-824B-AAE8-70B6119A5824}" destId="{8D301708-BF22-BF4B-8F67-D25EAEE8040D}" srcOrd="0" destOrd="0" presId="urn:microsoft.com/office/officeart/2005/8/layout/hierarchy3"/>
    <dgm:cxn modelId="{9B4E0F5E-BB04-BE46-9C8E-6946729119D5}" type="presParOf" srcId="{8D301708-BF22-BF4B-8F67-D25EAEE8040D}" destId="{CB2837E9-5DE9-0844-B5C0-B75841E7CB1F}" srcOrd="0" destOrd="0" presId="urn:microsoft.com/office/officeart/2005/8/layout/hierarchy3"/>
    <dgm:cxn modelId="{6C848038-2D7D-2F47-85A0-E337A3188742}" type="presParOf" srcId="{8D301708-BF22-BF4B-8F67-D25EAEE8040D}" destId="{65A95FB7-2C1C-124F-A3A4-526737D34697}" srcOrd="1" destOrd="0" presId="urn:microsoft.com/office/officeart/2005/8/layout/hierarchy3"/>
    <dgm:cxn modelId="{D407CF22-8455-6947-895A-E1675552358F}" type="presParOf" srcId="{44F60666-B4A6-824B-AAE8-70B6119A5824}" destId="{35CD00CB-8573-4F4E-B468-AF810E66740E}" srcOrd="1" destOrd="0" presId="urn:microsoft.com/office/officeart/2005/8/layout/hierarchy3"/>
    <dgm:cxn modelId="{CDABC893-1E6B-404A-8675-A439DF7F3892}" type="presParOf" srcId="{35CD00CB-8573-4F4E-B468-AF810E66740E}" destId="{F6889F14-1031-1C40-81D4-5C214BD5EC3D}" srcOrd="0" destOrd="0" presId="urn:microsoft.com/office/officeart/2005/8/layout/hierarchy3"/>
    <dgm:cxn modelId="{BB4DC84D-BF7A-BB44-9E4A-AB229304CE0C}" type="presParOf" srcId="{35CD00CB-8573-4F4E-B468-AF810E66740E}" destId="{DDAB9A70-0305-7040-B44A-48B66EA5ABE4}" srcOrd="1" destOrd="0" presId="urn:microsoft.com/office/officeart/2005/8/layout/hierarchy3"/>
    <dgm:cxn modelId="{D5E6E009-A982-A94E-BFD7-60DC3139C908}" type="presParOf" srcId="{35CD00CB-8573-4F4E-B468-AF810E66740E}" destId="{08C0490F-D637-6647-A82D-FE98F76C5BD3}" srcOrd="2" destOrd="0" presId="urn:microsoft.com/office/officeart/2005/8/layout/hierarchy3"/>
    <dgm:cxn modelId="{3EAF0805-9939-5647-9FF4-434CD512AE3A}" type="presParOf" srcId="{35CD00CB-8573-4F4E-B468-AF810E66740E}" destId="{86E36086-868E-AC48-8088-EBB5FEA73FD6}" srcOrd="3" destOrd="0" presId="urn:microsoft.com/office/officeart/2005/8/layout/hierarchy3"/>
    <dgm:cxn modelId="{77C6943E-CD85-B244-B97E-8A492E492255}" type="presParOf" srcId="{35CD00CB-8573-4F4E-B468-AF810E66740E}" destId="{8C2CF081-A5C2-C942-9A79-0CB0DF257EBE}" srcOrd="4" destOrd="0" presId="urn:microsoft.com/office/officeart/2005/8/layout/hierarchy3"/>
    <dgm:cxn modelId="{967B0B0A-248F-8345-A5BC-4A93661158F9}" type="presParOf" srcId="{35CD00CB-8573-4F4E-B468-AF810E66740E}" destId="{6EFC226E-0D71-8B4F-95D8-126C78197D1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43DB29-F208-1E47-8AD8-E10602D1C9B6}"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AD64ACE5-1CDA-2241-8BE3-4278A3EE8258}">
      <dgm:prSet phldrT="[Text]"/>
      <dgm:spPr/>
      <dgm:t>
        <a:bodyPr/>
        <a:lstStyle/>
        <a:p>
          <a:r>
            <a:rPr lang="en-US" b="1" dirty="0"/>
            <a:t>Non-economic</a:t>
          </a:r>
        </a:p>
      </dgm:t>
    </dgm:pt>
    <dgm:pt modelId="{0071EDF4-CF2F-3E4C-9572-4474DAFEC6E7}" type="parTrans" cxnId="{1C69656F-39EF-C440-9187-B0E0E4D40C22}">
      <dgm:prSet/>
      <dgm:spPr/>
      <dgm:t>
        <a:bodyPr/>
        <a:lstStyle/>
        <a:p>
          <a:endParaRPr lang="en-US"/>
        </a:p>
      </dgm:t>
    </dgm:pt>
    <dgm:pt modelId="{51B42E1A-0C72-BD45-8A31-F882B54533C3}" type="sibTrans" cxnId="{1C69656F-39EF-C440-9187-B0E0E4D40C22}">
      <dgm:prSet/>
      <dgm:spPr/>
      <dgm:t>
        <a:bodyPr/>
        <a:lstStyle/>
        <a:p>
          <a:endParaRPr lang="en-US"/>
        </a:p>
      </dgm:t>
    </dgm:pt>
    <dgm:pt modelId="{4E0E0191-92C9-AE42-A91E-8FCAD6AFD55B}">
      <dgm:prSet phldrT="[Text]"/>
      <dgm:spPr/>
      <dgm:t>
        <a:bodyPr/>
        <a:lstStyle/>
        <a:p>
          <a:r>
            <a:rPr lang="en-US" dirty="0"/>
            <a:t>Pain and Suffering</a:t>
          </a:r>
        </a:p>
      </dgm:t>
    </dgm:pt>
    <dgm:pt modelId="{4E09ADDA-F7B0-EA44-9AE4-151D68F3B2F0}" type="parTrans" cxnId="{1ED42CC5-DFD7-2C49-8ED5-C2FD301C590F}">
      <dgm:prSet/>
      <dgm:spPr/>
      <dgm:t>
        <a:bodyPr/>
        <a:lstStyle/>
        <a:p>
          <a:endParaRPr lang="en-US"/>
        </a:p>
      </dgm:t>
    </dgm:pt>
    <dgm:pt modelId="{EC518D68-52A3-4946-A3F6-35B8C5670098}" type="sibTrans" cxnId="{1ED42CC5-DFD7-2C49-8ED5-C2FD301C590F}">
      <dgm:prSet/>
      <dgm:spPr/>
      <dgm:t>
        <a:bodyPr/>
        <a:lstStyle/>
        <a:p>
          <a:endParaRPr lang="en-US"/>
        </a:p>
      </dgm:t>
    </dgm:pt>
    <dgm:pt modelId="{0A5AEE71-024D-764B-97B2-B12439AF4249}">
      <dgm:prSet phldrT="[Text]"/>
      <dgm:spPr/>
      <dgm:t>
        <a:bodyPr/>
        <a:lstStyle/>
        <a:p>
          <a:r>
            <a:rPr lang="en-US" dirty="0"/>
            <a:t>Mental Anguish</a:t>
          </a:r>
        </a:p>
      </dgm:t>
    </dgm:pt>
    <dgm:pt modelId="{C2D59B74-3AC6-2646-9067-2369C61AAA9F}" type="parTrans" cxnId="{AEF57398-C2EC-154F-B1D7-159D5F56627B}">
      <dgm:prSet/>
      <dgm:spPr/>
      <dgm:t>
        <a:bodyPr/>
        <a:lstStyle/>
        <a:p>
          <a:endParaRPr lang="en-US"/>
        </a:p>
      </dgm:t>
    </dgm:pt>
    <dgm:pt modelId="{0C49E223-3F43-564D-ABB3-D3F518D7F87F}" type="sibTrans" cxnId="{AEF57398-C2EC-154F-B1D7-159D5F56627B}">
      <dgm:prSet/>
      <dgm:spPr/>
      <dgm:t>
        <a:bodyPr/>
        <a:lstStyle/>
        <a:p>
          <a:endParaRPr lang="en-US"/>
        </a:p>
      </dgm:t>
    </dgm:pt>
    <dgm:pt modelId="{A1D5B1C6-2556-344C-B638-A066A03B7CE0}">
      <dgm:prSet phldrT="[Text]"/>
      <dgm:spPr/>
      <dgm:t>
        <a:bodyPr/>
        <a:lstStyle/>
        <a:p>
          <a:r>
            <a:rPr lang="en-US" dirty="0"/>
            <a:t>Disfigurement</a:t>
          </a:r>
        </a:p>
      </dgm:t>
    </dgm:pt>
    <dgm:pt modelId="{0EC07692-E705-FC48-B69B-2EAC3AE3F9E4}" type="parTrans" cxnId="{88890810-582D-494D-8958-988D8DC50005}">
      <dgm:prSet/>
      <dgm:spPr/>
      <dgm:t>
        <a:bodyPr/>
        <a:lstStyle/>
        <a:p>
          <a:endParaRPr lang="en-US"/>
        </a:p>
      </dgm:t>
    </dgm:pt>
    <dgm:pt modelId="{A537774E-873A-2D46-806E-33DA28A47D9F}" type="sibTrans" cxnId="{88890810-582D-494D-8958-988D8DC50005}">
      <dgm:prSet/>
      <dgm:spPr/>
      <dgm:t>
        <a:bodyPr/>
        <a:lstStyle/>
        <a:p>
          <a:endParaRPr lang="en-US"/>
        </a:p>
      </dgm:t>
    </dgm:pt>
    <dgm:pt modelId="{22914D9B-935D-3348-88D3-EDC6323B9103}">
      <dgm:prSet/>
      <dgm:spPr/>
      <dgm:t>
        <a:bodyPr/>
        <a:lstStyle/>
        <a:p>
          <a:r>
            <a:rPr lang="en-US" dirty="0"/>
            <a:t>Compensatory</a:t>
          </a:r>
        </a:p>
      </dgm:t>
    </dgm:pt>
    <dgm:pt modelId="{17B55DC4-D4A5-DB42-9397-482675128961}" type="parTrans" cxnId="{4BBA7102-197A-5043-AFEF-C934EE96B969}">
      <dgm:prSet/>
      <dgm:spPr/>
    </dgm:pt>
    <dgm:pt modelId="{2ABBEDE0-4B4D-1547-81D5-80D0E31D305F}" type="sibTrans" cxnId="{4BBA7102-197A-5043-AFEF-C934EE96B969}">
      <dgm:prSet/>
      <dgm:spPr/>
    </dgm:pt>
    <dgm:pt modelId="{0C1E75FE-E77A-7D40-B5D6-DB2F4255B686}">
      <dgm:prSet phldrT="[Text]"/>
      <dgm:spPr/>
      <dgm:t>
        <a:bodyPr/>
        <a:lstStyle/>
        <a:p>
          <a:r>
            <a:rPr lang="en-US" b="1" dirty="0"/>
            <a:t>Economic</a:t>
          </a:r>
        </a:p>
      </dgm:t>
    </dgm:pt>
    <dgm:pt modelId="{46A9BFD6-381E-064F-ACF4-BC785C918378}" type="parTrans" cxnId="{99CC6CB2-DF12-B048-BB19-E317E77E261D}">
      <dgm:prSet/>
      <dgm:spPr/>
    </dgm:pt>
    <dgm:pt modelId="{D7D9FBC6-4CAB-E845-9236-471ABCCE9F95}" type="sibTrans" cxnId="{99CC6CB2-DF12-B048-BB19-E317E77E261D}">
      <dgm:prSet/>
      <dgm:spPr/>
    </dgm:pt>
    <dgm:pt modelId="{586462A9-1362-DD4E-B1AC-4BE0BF45A2CA}">
      <dgm:prSet phldrT="[Text]"/>
      <dgm:spPr/>
      <dgm:t>
        <a:bodyPr/>
        <a:lstStyle/>
        <a:p>
          <a:r>
            <a:rPr lang="en-US" dirty="0"/>
            <a:t>Lost Wages </a:t>
          </a:r>
        </a:p>
      </dgm:t>
    </dgm:pt>
    <dgm:pt modelId="{F2BC00AF-D65A-3C40-AE74-43AB36462D6C}" type="parTrans" cxnId="{FD857BE0-43E4-D245-B998-2848FA6FB11B}">
      <dgm:prSet/>
      <dgm:spPr/>
    </dgm:pt>
    <dgm:pt modelId="{A94A3AD4-5286-5346-9EED-CE1A909D65D0}" type="sibTrans" cxnId="{FD857BE0-43E4-D245-B998-2848FA6FB11B}">
      <dgm:prSet/>
      <dgm:spPr/>
    </dgm:pt>
    <dgm:pt modelId="{7A22E771-0852-C946-B489-0DA2CA73FF2F}">
      <dgm:prSet phldrT="[Text]"/>
      <dgm:spPr/>
      <dgm:t>
        <a:bodyPr/>
        <a:lstStyle/>
        <a:p>
          <a:r>
            <a:rPr lang="en-US" dirty="0"/>
            <a:t>Lost Earning Capacity</a:t>
          </a:r>
        </a:p>
      </dgm:t>
    </dgm:pt>
    <dgm:pt modelId="{3E3CDEAF-F387-D94C-AB71-51EF0DFFCA2A}" type="parTrans" cxnId="{DD3177EE-DCD4-0444-A91F-21AFE4A51217}">
      <dgm:prSet/>
      <dgm:spPr/>
    </dgm:pt>
    <dgm:pt modelId="{2B69AEE7-D56D-3743-A649-99BDD24F89E9}" type="sibTrans" cxnId="{DD3177EE-DCD4-0444-A91F-21AFE4A51217}">
      <dgm:prSet/>
      <dgm:spPr/>
    </dgm:pt>
    <dgm:pt modelId="{C454B1A4-19DC-4A42-81F5-6FBADAB04609}">
      <dgm:prSet phldrT="[Text]"/>
      <dgm:spPr/>
      <dgm:t>
        <a:bodyPr/>
        <a:lstStyle/>
        <a:p>
          <a:r>
            <a:rPr lang="en-US" dirty="0"/>
            <a:t>Medical Expenses</a:t>
          </a:r>
        </a:p>
      </dgm:t>
    </dgm:pt>
    <dgm:pt modelId="{43C2E33D-B88E-3546-8F3D-0B26D58845B3}" type="parTrans" cxnId="{05829F52-F593-6A45-A5EA-26CE539B5DE6}">
      <dgm:prSet/>
      <dgm:spPr/>
    </dgm:pt>
    <dgm:pt modelId="{DDC4BAC2-4C35-BD40-9FE9-0775906E958C}" type="sibTrans" cxnId="{05829F52-F593-6A45-A5EA-26CE539B5DE6}">
      <dgm:prSet/>
      <dgm:spPr/>
    </dgm:pt>
    <dgm:pt modelId="{BD4B6F2F-1712-A944-BF72-6D1C77C5AF91}">
      <dgm:prSet phldrT="[Text]"/>
      <dgm:spPr/>
      <dgm:t>
        <a:bodyPr/>
        <a:lstStyle/>
        <a:p>
          <a:r>
            <a:rPr lang="en-US" dirty="0"/>
            <a:t>Non-compensatory</a:t>
          </a:r>
        </a:p>
      </dgm:t>
    </dgm:pt>
    <dgm:pt modelId="{80338E36-28F4-4E45-A341-6D83DEB9C641}" type="parTrans" cxnId="{2F75F540-22DA-2044-BD30-50B1B3273DB5}">
      <dgm:prSet/>
      <dgm:spPr/>
    </dgm:pt>
    <dgm:pt modelId="{321AB4CE-8710-ED4A-BBE2-7EE075008932}" type="sibTrans" cxnId="{2F75F540-22DA-2044-BD30-50B1B3273DB5}">
      <dgm:prSet/>
      <dgm:spPr/>
    </dgm:pt>
    <dgm:pt modelId="{2126C8EB-C7FC-A940-841F-DB32E8EABACF}">
      <dgm:prSet phldrT="[Text]"/>
      <dgm:spPr/>
      <dgm:t>
        <a:bodyPr/>
        <a:lstStyle/>
        <a:p>
          <a:r>
            <a:rPr lang="en-US" b="1" dirty="0"/>
            <a:t>Exemplary</a:t>
          </a:r>
        </a:p>
      </dgm:t>
    </dgm:pt>
    <dgm:pt modelId="{9FD92AB7-8E45-394D-A3E5-C8F634090E51}" type="parTrans" cxnId="{FE91BD1F-359F-3B40-830F-D0A4814B1E0F}">
      <dgm:prSet/>
      <dgm:spPr/>
    </dgm:pt>
    <dgm:pt modelId="{E4DB23AF-CB60-754F-856E-F553AE979DA4}" type="sibTrans" cxnId="{FE91BD1F-359F-3B40-830F-D0A4814B1E0F}">
      <dgm:prSet/>
      <dgm:spPr/>
    </dgm:pt>
    <dgm:pt modelId="{C2D3F0AA-43FE-3148-9D44-3933B521B31F}" type="pres">
      <dgm:prSet presAssocID="{1643DB29-F208-1E47-8AD8-E10602D1C9B6}" presName="diagram" presStyleCnt="0">
        <dgm:presLayoutVars>
          <dgm:chPref val="1"/>
          <dgm:dir/>
          <dgm:animOne val="branch"/>
          <dgm:animLvl val="lvl"/>
          <dgm:resizeHandles/>
        </dgm:presLayoutVars>
      </dgm:prSet>
      <dgm:spPr/>
    </dgm:pt>
    <dgm:pt modelId="{48AA1B3D-E7A6-A04E-8A77-41A2597B1E35}" type="pres">
      <dgm:prSet presAssocID="{22914D9B-935D-3348-88D3-EDC6323B9103}" presName="root" presStyleCnt="0"/>
      <dgm:spPr/>
    </dgm:pt>
    <dgm:pt modelId="{005870A4-8707-DE45-8751-9134EF04B56C}" type="pres">
      <dgm:prSet presAssocID="{22914D9B-935D-3348-88D3-EDC6323B9103}" presName="rootComposite" presStyleCnt="0"/>
      <dgm:spPr/>
    </dgm:pt>
    <dgm:pt modelId="{8B46659A-FFD1-DC4C-9E54-3510C0732267}" type="pres">
      <dgm:prSet presAssocID="{22914D9B-935D-3348-88D3-EDC6323B9103}" presName="rootText" presStyleLbl="node1" presStyleIdx="0" presStyleCnt="2"/>
      <dgm:spPr/>
    </dgm:pt>
    <dgm:pt modelId="{F0FAB320-492D-2447-AFA3-42305F7AC4F5}" type="pres">
      <dgm:prSet presAssocID="{22914D9B-935D-3348-88D3-EDC6323B9103}" presName="rootConnector" presStyleLbl="node1" presStyleIdx="0" presStyleCnt="2"/>
      <dgm:spPr/>
    </dgm:pt>
    <dgm:pt modelId="{E6693A42-5FAA-FB46-AE06-A2F8EB50C270}" type="pres">
      <dgm:prSet presAssocID="{22914D9B-935D-3348-88D3-EDC6323B9103}" presName="childShape" presStyleCnt="0"/>
      <dgm:spPr/>
    </dgm:pt>
    <dgm:pt modelId="{EE3CA101-9D9B-B840-B2F2-2EAB969C8CF4}" type="pres">
      <dgm:prSet presAssocID="{0071EDF4-CF2F-3E4C-9572-4474DAFEC6E7}" presName="Name13" presStyleLbl="parChTrans1D2" presStyleIdx="0" presStyleCnt="3"/>
      <dgm:spPr/>
    </dgm:pt>
    <dgm:pt modelId="{2F2864A4-DD4E-2944-8C50-57378EF20CB4}" type="pres">
      <dgm:prSet presAssocID="{AD64ACE5-1CDA-2241-8BE3-4278A3EE8258}" presName="childText" presStyleLbl="bgAcc1" presStyleIdx="0" presStyleCnt="3">
        <dgm:presLayoutVars>
          <dgm:bulletEnabled val="1"/>
        </dgm:presLayoutVars>
      </dgm:prSet>
      <dgm:spPr/>
    </dgm:pt>
    <dgm:pt modelId="{C13E03CA-7FE7-1F42-98AE-10DEBC03B356}" type="pres">
      <dgm:prSet presAssocID="{46A9BFD6-381E-064F-ACF4-BC785C918378}" presName="Name13" presStyleLbl="parChTrans1D2" presStyleIdx="1" presStyleCnt="3"/>
      <dgm:spPr/>
    </dgm:pt>
    <dgm:pt modelId="{486A2BF4-5CFC-E34E-89F3-C1155612B895}" type="pres">
      <dgm:prSet presAssocID="{0C1E75FE-E77A-7D40-B5D6-DB2F4255B686}" presName="childText" presStyleLbl="bgAcc1" presStyleIdx="1" presStyleCnt="3">
        <dgm:presLayoutVars>
          <dgm:bulletEnabled val="1"/>
        </dgm:presLayoutVars>
      </dgm:prSet>
      <dgm:spPr/>
    </dgm:pt>
    <dgm:pt modelId="{531CAA07-3B55-534C-91C6-0D917B8549C3}" type="pres">
      <dgm:prSet presAssocID="{BD4B6F2F-1712-A944-BF72-6D1C77C5AF91}" presName="root" presStyleCnt="0"/>
      <dgm:spPr/>
    </dgm:pt>
    <dgm:pt modelId="{A7F4758E-E919-7A40-AA34-8A458FFC2703}" type="pres">
      <dgm:prSet presAssocID="{BD4B6F2F-1712-A944-BF72-6D1C77C5AF91}" presName="rootComposite" presStyleCnt="0"/>
      <dgm:spPr/>
    </dgm:pt>
    <dgm:pt modelId="{0B1C335F-931C-1A44-8D20-7F45492EC144}" type="pres">
      <dgm:prSet presAssocID="{BD4B6F2F-1712-A944-BF72-6D1C77C5AF91}" presName="rootText" presStyleLbl="node1" presStyleIdx="1" presStyleCnt="2"/>
      <dgm:spPr/>
    </dgm:pt>
    <dgm:pt modelId="{429CF9C1-7B66-1141-8CE7-C77A78B1BE38}" type="pres">
      <dgm:prSet presAssocID="{BD4B6F2F-1712-A944-BF72-6D1C77C5AF91}" presName="rootConnector" presStyleLbl="node1" presStyleIdx="1" presStyleCnt="2"/>
      <dgm:spPr/>
    </dgm:pt>
    <dgm:pt modelId="{9E4BD72D-9430-804D-99CC-B7724F32C035}" type="pres">
      <dgm:prSet presAssocID="{BD4B6F2F-1712-A944-BF72-6D1C77C5AF91}" presName="childShape" presStyleCnt="0"/>
      <dgm:spPr/>
    </dgm:pt>
    <dgm:pt modelId="{DEE21B18-DEC2-AC4B-B922-B5D4F4ABD228}" type="pres">
      <dgm:prSet presAssocID="{9FD92AB7-8E45-394D-A3E5-C8F634090E51}" presName="Name13" presStyleLbl="parChTrans1D2" presStyleIdx="2" presStyleCnt="3"/>
      <dgm:spPr/>
    </dgm:pt>
    <dgm:pt modelId="{0A6DF1E4-65A2-984D-8277-B28300BC29A2}" type="pres">
      <dgm:prSet presAssocID="{2126C8EB-C7FC-A940-841F-DB32E8EABACF}" presName="childText" presStyleLbl="bgAcc1" presStyleIdx="2" presStyleCnt="3">
        <dgm:presLayoutVars>
          <dgm:bulletEnabled val="1"/>
        </dgm:presLayoutVars>
      </dgm:prSet>
      <dgm:spPr/>
    </dgm:pt>
  </dgm:ptLst>
  <dgm:cxnLst>
    <dgm:cxn modelId="{4BBA7102-197A-5043-AFEF-C934EE96B969}" srcId="{1643DB29-F208-1E47-8AD8-E10602D1C9B6}" destId="{22914D9B-935D-3348-88D3-EDC6323B9103}" srcOrd="0" destOrd="0" parTransId="{17B55DC4-D4A5-DB42-9397-482675128961}" sibTransId="{2ABBEDE0-4B4D-1547-81D5-80D0E31D305F}"/>
    <dgm:cxn modelId="{F4A2DB0E-0FBB-C849-ADAC-D7A9AF0D4F65}" type="presOf" srcId="{0C1E75FE-E77A-7D40-B5D6-DB2F4255B686}" destId="{486A2BF4-5CFC-E34E-89F3-C1155612B895}" srcOrd="0" destOrd="0" presId="urn:microsoft.com/office/officeart/2005/8/layout/hierarchy3"/>
    <dgm:cxn modelId="{88890810-582D-494D-8958-988D8DC50005}" srcId="{AD64ACE5-1CDA-2241-8BE3-4278A3EE8258}" destId="{A1D5B1C6-2556-344C-B638-A066A03B7CE0}" srcOrd="2" destOrd="0" parTransId="{0EC07692-E705-FC48-B69B-2EAC3AE3F9E4}" sibTransId="{A537774E-873A-2D46-806E-33DA28A47D9F}"/>
    <dgm:cxn modelId="{550ED917-3A3C-B443-AE4E-9FED8182C7E6}" type="presOf" srcId="{9FD92AB7-8E45-394D-A3E5-C8F634090E51}" destId="{DEE21B18-DEC2-AC4B-B922-B5D4F4ABD228}" srcOrd="0" destOrd="0" presId="urn:microsoft.com/office/officeart/2005/8/layout/hierarchy3"/>
    <dgm:cxn modelId="{9CBFDE17-FA2D-D949-B107-0D5BD46D8180}" type="presOf" srcId="{46A9BFD6-381E-064F-ACF4-BC785C918378}" destId="{C13E03CA-7FE7-1F42-98AE-10DEBC03B356}" srcOrd="0" destOrd="0" presId="urn:microsoft.com/office/officeart/2005/8/layout/hierarchy3"/>
    <dgm:cxn modelId="{04299218-AFCE-2940-A549-82D460EF3D6C}" type="presOf" srcId="{0A5AEE71-024D-764B-97B2-B12439AF4249}" destId="{2F2864A4-DD4E-2944-8C50-57378EF20CB4}" srcOrd="0" destOrd="2" presId="urn:microsoft.com/office/officeart/2005/8/layout/hierarchy3"/>
    <dgm:cxn modelId="{0396FD1A-7E64-2B45-BAE2-123C77268961}" type="presOf" srcId="{7A22E771-0852-C946-B489-0DA2CA73FF2F}" destId="{486A2BF4-5CFC-E34E-89F3-C1155612B895}" srcOrd="0" destOrd="2" presId="urn:microsoft.com/office/officeart/2005/8/layout/hierarchy3"/>
    <dgm:cxn modelId="{FE91BD1F-359F-3B40-830F-D0A4814B1E0F}" srcId="{BD4B6F2F-1712-A944-BF72-6D1C77C5AF91}" destId="{2126C8EB-C7FC-A940-841F-DB32E8EABACF}" srcOrd="0" destOrd="0" parTransId="{9FD92AB7-8E45-394D-A3E5-C8F634090E51}" sibTransId="{E4DB23AF-CB60-754F-856E-F553AE979DA4}"/>
    <dgm:cxn modelId="{EF411226-D64E-534E-AA29-AF1426A21993}" type="presOf" srcId="{0071EDF4-CF2F-3E4C-9572-4474DAFEC6E7}" destId="{EE3CA101-9D9B-B840-B2F2-2EAB969C8CF4}" srcOrd="0" destOrd="0" presId="urn:microsoft.com/office/officeart/2005/8/layout/hierarchy3"/>
    <dgm:cxn modelId="{225FDE27-2D2F-D14D-A8D2-2E2C717C8062}" type="presOf" srcId="{1643DB29-F208-1E47-8AD8-E10602D1C9B6}" destId="{C2D3F0AA-43FE-3148-9D44-3933B521B31F}" srcOrd="0" destOrd="0" presId="urn:microsoft.com/office/officeart/2005/8/layout/hierarchy3"/>
    <dgm:cxn modelId="{912EEF2F-3A2C-974A-803D-8734BEEF3E7E}" type="presOf" srcId="{586462A9-1362-DD4E-B1AC-4BE0BF45A2CA}" destId="{486A2BF4-5CFC-E34E-89F3-C1155612B895}" srcOrd="0" destOrd="1" presId="urn:microsoft.com/office/officeart/2005/8/layout/hierarchy3"/>
    <dgm:cxn modelId="{2F75F540-22DA-2044-BD30-50B1B3273DB5}" srcId="{1643DB29-F208-1E47-8AD8-E10602D1C9B6}" destId="{BD4B6F2F-1712-A944-BF72-6D1C77C5AF91}" srcOrd="1" destOrd="0" parTransId="{80338E36-28F4-4E45-A341-6D83DEB9C641}" sibTransId="{321AB4CE-8710-ED4A-BBE2-7EE075008932}"/>
    <dgm:cxn modelId="{05829F52-F593-6A45-A5EA-26CE539B5DE6}" srcId="{0C1E75FE-E77A-7D40-B5D6-DB2F4255B686}" destId="{C454B1A4-19DC-4A42-81F5-6FBADAB04609}" srcOrd="2" destOrd="0" parTransId="{43C2E33D-B88E-3546-8F3D-0B26D58845B3}" sibTransId="{DDC4BAC2-4C35-BD40-9FE9-0775906E958C}"/>
    <dgm:cxn modelId="{9D5C9954-D7A2-D64F-8787-03A10BE56A18}" type="presOf" srcId="{22914D9B-935D-3348-88D3-EDC6323B9103}" destId="{F0FAB320-492D-2447-AFA3-42305F7AC4F5}" srcOrd="1" destOrd="0" presId="urn:microsoft.com/office/officeart/2005/8/layout/hierarchy3"/>
    <dgm:cxn modelId="{1C69656F-39EF-C440-9187-B0E0E4D40C22}" srcId="{22914D9B-935D-3348-88D3-EDC6323B9103}" destId="{AD64ACE5-1CDA-2241-8BE3-4278A3EE8258}" srcOrd="0" destOrd="0" parTransId="{0071EDF4-CF2F-3E4C-9572-4474DAFEC6E7}" sibTransId="{51B42E1A-0C72-BD45-8A31-F882B54533C3}"/>
    <dgm:cxn modelId="{5D16EF7D-FDE9-FE44-8984-BC37FF406777}" type="presOf" srcId="{BD4B6F2F-1712-A944-BF72-6D1C77C5AF91}" destId="{429CF9C1-7B66-1141-8CE7-C77A78B1BE38}" srcOrd="1" destOrd="0" presId="urn:microsoft.com/office/officeart/2005/8/layout/hierarchy3"/>
    <dgm:cxn modelId="{FE8C278B-DF20-4E44-985B-5A3C564EBA74}" type="presOf" srcId="{2126C8EB-C7FC-A940-841F-DB32E8EABACF}" destId="{0A6DF1E4-65A2-984D-8277-B28300BC29A2}" srcOrd="0" destOrd="0" presId="urn:microsoft.com/office/officeart/2005/8/layout/hierarchy3"/>
    <dgm:cxn modelId="{354F0D97-50AD-4343-8176-E8A71278EAF3}" type="presOf" srcId="{4E0E0191-92C9-AE42-A91E-8FCAD6AFD55B}" destId="{2F2864A4-DD4E-2944-8C50-57378EF20CB4}" srcOrd="0" destOrd="1" presId="urn:microsoft.com/office/officeart/2005/8/layout/hierarchy3"/>
    <dgm:cxn modelId="{AEF57398-C2EC-154F-B1D7-159D5F56627B}" srcId="{AD64ACE5-1CDA-2241-8BE3-4278A3EE8258}" destId="{0A5AEE71-024D-764B-97B2-B12439AF4249}" srcOrd="1" destOrd="0" parTransId="{C2D59B74-3AC6-2646-9067-2369C61AAA9F}" sibTransId="{0C49E223-3F43-564D-ABB3-D3F518D7F87F}"/>
    <dgm:cxn modelId="{B9CAA99E-6A19-D345-A168-AC5C42889633}" type="presOf" srcId="{BD4B6F2F-1712-A944-BF72-6D1C77C5AF91}" destId="{0B1C335F-931C-1A44-8D20-7F45492EC144}" srcOrd="0" destOrd="0" presId="urn:microsoft.com/office/officeart/2005/8/layout/hierarchy3"/>
    <dgm:cxn modelId="{7EB1DCA1-8FFF-B441-ACE2-F86BE2063B87}" type="presOf" srcId="{AD64ACE5-1CDA-2241-8BE3-4278A3EE8258}" destId="{2F2864A4-DD4E-2944-8C50-57378EF20CB4}" srcOrd="0" destOrd="0" presId="urn:microsoft.com/office/officeart/2005/8/layout/hierarchy3"/>
    <dgm:cxn modelId="{0D4B59AC-3D11-8A47-BC3D-A153AEC4347D}" type="presOf" srcId="{22914D9B-935D-3348-88D3-EDC6323B9103}" destId="{8B46659A-FFD1-DC4C-9E54-3510C0732267}" srcOrd="0" destOrd="0" presId="urn:microsoft.com/office/officeart/2005/8/layout/hierarchy3"/>
    <dgm:cxn modelId="{C8AD64B1-A38B-C840-8E5F-141A4E937AC1}" type="presOf" srcId="{A1D5B1C6-2556-344C-B638-A066A03B7CE0}" destId="{2F2864A4-DD4E-2944-8C50-57378EF20CB4}" srcOrd="0" destOrd="3" presId="urn:microsoft.com/office/officeart/2005/8/layout/hierarchy3"/>
    <dgm:cxn modelId="{99CC6CB2-DF12-B048-BB19-E317E77E261D}" srcId="{22914D9B-935D-3348-88D3-EDC6323B9103}" destId="{0C1E75FE-E77A-7D40-B5D6-DB2F4255B686}" srcOrd="1" destOrd="0" parTransId="{46A9BFD6-381E-064F-ACF4-BC785C918378}" sibTransId="{D7D9FBC6-4CAB-E845-9236-471ABCCE9F95}"/>
    <dgm:cxn modelId="{1ED42CC5-DFD7-2C49-8ED5-C2FD301C590F}" srcId="{AD64ACE5-1CDA-2241-8BE3-4278A3EE8258}" destId="{4E0E0191-92C9-AE42-A91E-8FCAD6AFD55B}" srcOrd="0" destOrd="0" parTransId="{4E09ADDA-F7B0-EA44-9AE4-151D68F3B2F0}" sibTransId="{EC518D68-52A3-4946-A3F6-35B8C5670098}"/>
    <dgm:cxn modelId="{FC31CACC-1E6F-F34A-B8C7-DC8EC85EB1A9}" type="presOf" srcId="{C454B1A4-19DC-4A42-81F5-6FBADAB04609}" destId="{486A2BF4-5CFC-E34E-89F3-C1155612B895}" srcOrd="0" destOrd="3" presId="urn:microsoft.com/office/officeart/2005/8/layout/hierarchy3"/>
    <dgm:cxn modelId="{FD857BE0-43E4-D245-B998-2848FA6FB11B}" srcId="{0C1E75FE-E77A-7D40-B5D6-DB2F4255B686}" destId="{586462A9-1362-DD4E-B1AC-4BE0BF45A2CA}" srcOrd="0" destOrd="0" parTransId="{F2BC00AF-D65A-3C40-AE74-43AB36462D6C}" sibTransId="{A94A3AD4-5286-5346-9EED-CE1A909D65D0}"/>
    <dgm:cxn modelId="{DD3177EE-DCD4-0444-A91F-21AFE4A51217}" srcId="{0C1E75FE-E77A-7D40-B5D6-DB2F4255B686}" destId="{7A22E771-0852-C946-B489-0DA2CA73FF2F}" srcOrd="1" destOrd="0" parTransId="{3E3CDEAF-F387-D94C-AB71-51EF0DFFCA2A}" sibTransId="{2B69AEE7-D56D-3743-A649-99BDD24F89E9}"/>
    <dgm:cxn modelId="{F5C13B87-652D-764D-B88F-EB9087AD142B}" type="presParOf" srcId="{C2D3F0AA-43FE-3148-9D44-3933B521B31F}" destId="{48AA1B3D-E7A6-A04E-8A77-41A2597B1E35}" srcOrd="0" destOrd="0" presId="urn:microsoft.com/office/officeart/2005/8/layout/hierarchy3"/>
    <dgm:cxn modelId="{C3AF26CF-71B1-A341-BF0C-AAE39F005DA4}" type="presParOf" srcId="{48AA1B3D-E7A6-A04E-8A77-41A2597B1E35}" destId="{005870A4-8707-DE45-8751-9134EF04B56C}" srcOrd="0" destOrd="0" presId="urn:microsoft.com/office/officeart/2005/8/layout/hierarchy3"/>
    <dgm:cxn modelId="{64E158AB-94CD-6E49-86FF-25923EE84B3D}" type="presParOf" srcId="{005870A4-8707-DE45-8751-9134EF04B56C}" destId="{8B46659A-FFD1-DC4C-9E54-3510C0732267}" srcOrd="0" destOrd="0" presId="urn:microsoft.com/office/officeart/2005/8/layout/hierarchy3"/>
    <dgm:cxn modelId="{2E4A2AD3-17FE-8A4F-A2E8-5FE3CAAD521D}" type="presParOf" srcId="{005870A4-8707-DE45-8751-9134EF04B56C}" destId="{F0FAB320-492D-2447-AFA3-42305F7AC4F5}" srcOrd="1" destOrd="0" presId="urn:microsoft.com/office/officeart/2005/8/layout/hierarchy3"/>
    <dgm:cxn modelId="{FBEC3120-3E59-C646-BA7C-F0B60966119E}" type="presParOf" srcId="{48AA1B3D-E7A6-A04E-8A77-41A2597B1E35}" destId="{E6693A42-5FAA-FB46-AE06-A2F8EB50C270}" srcOrd="1" destOrd="0" presId="urn:microsoft.com/office/officeart/2005/8/layout/hierarchy3"/>
    <dgm:cxn modelId="{83E39144-2F40-3E4F-8C92-4B229429F3D5}" type="presParOf" srcId="{E6693A42-5FAA-FB46-AE06-A2F8EB50C270}" destId="{EE3CA101-9D9B-B840-B2F2-2EAB969C8CF4}" srcOrd="0" destOrd="0" presId="urn:microsoft.com/office/officeart/2005/8/layout/hierarchy3"/>
    <dgm:cxn modelId="{FD802DD6-D1A3-AF43-B17C-ECD0A205966C}" type="presParOf" srcId="{E6693A42-5FAA-FB46-AE06-A2F8EB50C270}" destId="{2F2864A4-DD4E-2944-8C50-57378EF20CB4}" srcOrd="1" destOrd="0" presId="urn:microsoft.com/office/officeart/2005/8/layout/hierarchy3"/>
    <dgm:cxn modelId="{54F5A577-A514-9046-A39A-0D38920812EC}" type="presParOf" srcId="{E6693A42-5FAA-FB46-AE06-A2F8EB50C270}" destId="{C13E03CA-7FE7-1F42-98AE-10DEBC03B356}" srcOrd="2" destOrd="0" presId="urn:microsoft.com/office/officeart/2005/8/layout/hierarchy3"/>
    <dgm:cxn modelId="{0974E1B0-08C5-0F4E-9F7E-8B9CE1466176}" type="presParOf" srcId="{E6693A42-5FAA-FB46-AE06-A2F8EB50C270}" destId="{486A2BF4-5CFC-E34E-89F3-C1155612B895}" srcOrd="3" destOrd="0" presId="urn:microsoft.com/office/officeart/2005/8/layout/hierarchy3"/>
    <dgm:cxn modelId="{4B33106D-6FDC-A848-AD9A-46FD6FFB2723}" type="presParOf" srcId="{C2D3F0AA-43FE-3148-9D44-3933B521B31F}" destId="{531CAA07-3B55-534C-91C6-0D917B8549C3}" srcOrd="1" destOrd="0" presId="urn:microsoft.com/office/officeart/2005/8/layout/hierarchy3"/>
    <dgm:cxn modelId="{4FD572C0-60B6-8140-9D28-0CA6A1E76F2D}" type="presParOf" srcId="{531CAA07-3B55-534C-91C6-0D917B8549C3}" destId="{A7F4758E-E919-7A40-AA34-8A458FFC2703}" srcOrd="0" destOrd="0" presId="urn:microsoft.com/office/officeart/2005/8/layout/hierarchy3"/>
    <dgm:cxn modelId="{668ACB21-875C-944C-A991-29E476ED2166}" type="presParOf" srcId="{A7F4758E-E919-7A40-AA34-8A458FFC2703}" destId="{0B1C335F-931C-1A44-8D20-7F45492EC144}" srcOrd="0" destOrd="0" presId="urn:microsoft.com/office/officeart/2005/8/layout/hierarchy3"/>
    <dgm:cxn modelId="{4935270A-E4AE-4D44-A1D9-FD275C35DBA9}" type="presParOf" srcId="{A7F4758E-E919-7A40-AA34-8A458FFC2703}" destId="{429CF9C1-7B66-1141-8CE7-C77A78B1BE38}" srcOrd="1" destOrd="0" presId="urn:microsoft.com/office/officeart/2005/8/layout/hierarchy3"/>
    <dgm:cxn modelId="{3BE12F48-9442-3845-B692-302A91435A7E}" type="presParOf" srcId="{531CAA07-3B55-534C-91C6-0D917B8549C3}" destId="{9E4BD72D-9430-804D-99CC-B7724F32C035}" srcOrd="1" destOrd="0" presId="urn:microsoft.com/office/officeart/2005/8/layout/hierarchy3"/>
    <dgm:cxn modelId="{4A83A450-5284-4D4F-B396-B24C48CF8546}" type="presParOf" srcId="{9E4BD72D-9430-804D-99CC-B7724F32C035}" destId="{DEE21B18-DEC2-AC4B-B922-B5D4F4ABD228}" srcOrd="0" destOrd="0" presId="urn:microsoft.com/office/officeart/2005/8/layout/hierarchy3"/>
    <dgm:cxn modelId="{45926C70-74F7-8D4A-ABD1-6568913EE311}" type="presParOf" srcId="{9E4BD72D-9430-804D-99CC-B7724F32C035}" destId="{0A6DF1E4-65A2-984D-8277-B28300BC29A2}"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AA87D-8538-B34F-ACD8-8628486B387E}">
      <dsp:nvSpPr>
        <dsp:cNvPr id="0" name=""/>
        <dsp:cNvSpPr/>
      </dsp:nvSpPr>
      <dsp:spPr>
        <a:xfrm>
          <a:off x="2548672" y="246"/>
          <a:ext cx="2408113" cy="120405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Economic</a:t>
          </a:r>
        </a:p>
      </dsp:txBody>
      <dsp:txXfrm>
        <a:off x="2583938" y="35512"/>
        <a:ext cx="2337581" cy="1133524"/>
      </dsp:txXfrm>
    </dsp:sp>
    <dsp:sp modelId="{F5341A30-AEB7-5343-99CC-EF81D726BDD4}">
      <dsp:nvSpPr>
        <dsp:cNvPr id="0" name=""/>
        <dsp:cNvSpPr/>
      </dsp:nvSpPr>
      <dsp:spPr>
        <a:xfrm>
          <a:off x="2789483" y="1204303"/>
          <a:ext cx="240811" cy="903042"/>
        </a:xfrm>
        <a:custGeom>
          <a:avLst/>
          <a:gdLst/>
          <a:ahLst/>
          <a:cxnLst/>
          <a:rect l="0" t="0" r="0" b="0"/>
          <a:pathLst>
            <a:path>
              <a:moveTo>
                <a:pt x="0" y="0"/>
              </a:moveTo>
              <a:lnTo>
                <a:pt x="0" y="903042"/>
              </a:lnTo>
              <a:lnTo>
                <a:pt x="240811" y="903042"/>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4990C2-9B5A-C444-A4F2-A9C5317AE71E}">
      <dsp:nvSpPr>
        <dsp:cNvPr id="0" name=""/>
        <dsp:cNvSpPr/>
      </dsp:nvSpPr>
      <dsp:spPr>
        <a:xfrm>
          <a:off x="3030295" y="1505317"/>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Lost Wages</a:t>
          </a:r>
        </a:p>
      </dsp:txBody>
      <dsp:txXfrm>
        <a:off x="3065561" y="1540583"/>
        <a:ext cx="1855958" cy="1133524"/>
      </dsp:txXfrm>
    </dsp:sp>
    <dsp:sp modelId="{99D668E6-04E6-024D-8243-5306EA7E8B0C}">
      <dsp:nvSpPr>
        <dsp:cNvPr id="0" name=""/>
        <dsp:cNvSpPr/>
      </dsp:nvSpPr>
      <dsp:spPr>
        <a:xfrm>
          <a:off x="2789483" y="1204303"/>
          <a:ext cx="240811" cy="2408113"/>
        </a:xfrm>
        <a:custGeom>
          <a:avLst/>
          <a:gdLst/>
          <a:ahLst/>
          <a:cxnLst/>
          <a:rect l="0" t="0" r="0" b="0"/>
          <a:pathLst>
            <a:path>
              <a:moveTo>
                <a:pt x="0" y="0"/>
              </a:moveTo>
              <a:lnTo>
                <a:pt x="0" y="2408113"/>
              </a:lnTo>
              <a:lnTo>
                <a:pt x="240811" y="2408113"/>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98F1DB-BEF6-684C-BD62-1B618116AAAE}">
      <dsp:nvSpPr>
        <dsp:cNvPr id="0" name=""/>
        <dsp:cNvSpPr/>
      </dsp:nvSpPr>
      <dsp:spPr>
        <a:xfrm>
          <a:off x="3030295" y="3010388"/>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Lost Earning Capacity</a:t>
          </a:r>
        </a:p>
      </dsp:txBody>
      <dsp:txXfrm>
        <a:off x="3065561" y="3045654"/>
        <a:ext cx="1855958" cy="1133524"/>
      </dsp:txXfrm>
    </dsp:sp>
    <dsp:sp modelId="{5D889923-C256-1E45-BD45-B03378F13CA7}">
      <dsp:nvSpPr>
        <dsp:cNvPr id="0" name=""/>
        <dsp:cNvSpPr/>
      </dsp:nvSpPr>
      <dsp:spPr>
        <a:xfrm>
          <a:off x="2789483" y="1204303"/>
          <a:ext cx="240811" cy="3913184"/>
        </a:xfrm>
        <a:custGeom>
          <a:avLst/>
          <a:gdLst/>
          <a:ahLst/>
          <a:cxnLst/>
          <a:rect l="0" t="0" r="0" b="0"/>
          <a:pathLst>
            <a:path>
              <a:moveTo>
                <a:pt x="0" y="0"/>
              </a:moveTo>
              <a:lnTo>
                <a:pt x="0" y="3913184"/>
              </a:lnTo>
              <a:lnTo>
                <a:pt x="240811" y="3913184"/>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B03C80-1AC3-AE45-988C-591108D30686}">
      <dsp:nvSpPr>
        <dsp:cNvPr id="0" name=""/>
        <dsp:cNvSpPr/>
      </dsp:nvSpPr>
      <dsp:spPr>
        <a:xfrm>
          <a:off x="3030295" y="4515459"/>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Medical Expenses</a:t>
          </a:r>
        </a:p>
      </dsp:txBody>
      <dsp:txXfrm>
        <a:off x="3065561" y="4550725"/>
        <a:ext cx="1855958" cy="1133524"/>
      </dsp:txXfrm>
    </dsp:sp>
    <dsp:sp modelId="{CB2837E9-5DE9-0844-B5C0-B75841E7CB1F}">
      <dsp:nvSpPr>
        <dsp:cNvPr id="0" name=""/>
        <dsp:cNvSpPr/>
      </dsp:nvSpPr>
      <dsp:spPr>
        <a:xfrm>
          <a:off x="5558814" y="246"/>
          <a:ext cx="2408113" cy="120405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Non-economic</a:t>
          </a:r>
        </a:p>
      </dsp:txBody>
      <dsp:txXfrm>
        <a:off x="5594080" y="35512"/>
        <a:ext cx="2337581" cy="1133524"/>
      </dsp:txXfrm>
    </dsp:sp>
    <dsp:sp modelId="{F6889F14-1031-1C40-81D4-5C214BD5EC3D}">
      <dsp:nvSpPr>
        <dsp:cNvPr id="0" name=""/>
        <dsp:cNvSpPr/>
      </dsp:nvSpPr>
      <dsp:spPr>
        <a:xfrm>
          <a:off x="5799625" y="1204303"/>
          <a:ext cx="240811" cy="903042"/>
        </a:xfrm>
        <a:custGeom>
          <a:avLst/>
          <a:gdLst/>
          <a:ahLst/>
          <a:cxnLst/>
          <a:rect l="0" t="0" r="0" b="0"/>
          <a:pathLst>
            <a:path>
              <a:moveTo>
                <a:pt x="0" y="0"/>
              </a:moveTo>
              <a:lnTo>
                <a:pt x="0" y="903042"/>
              </a:lnTo>
              <a:lnTo>
                <a:pt x="240811" y="903042"/>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AB9A70-0305-7040-B44A-48B66EA5ABE4}">
      <dsp:nvSpPr>
        <dsp:cNvPr id="0" name=""/>
        <dsp:cNvSpPr/>
      </dsp:nvSpPr>
      <dsp:spPr>
        <a:xfrm>
          <a:off x="6040436" y="1505317"/>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Pain and Suffering</a:t>
          </a:r>
        </a:p>
      </dsp:txBody>
      <dsp:txXfrm>
        <a:off x="6075702" y="1540583"/>
        <a:ext cx="1855958" cy="1133524"/>
      </dsp:txXfrm>
    </dsp:sp>
    <dsp:sp modelId="{08C0490F-D637-6647-A82D-FE98F76C5BD3}">
      <dsp:nvSpPr>
        <dsp:cNvPr id="0" name=""/>
        <dsp:cNvSpPr/>
      </dsp:nvSpPr>
      <dsp:spPr>
        <a:xfrm>
          <a:off x="5799625" y="1204303"/>
          <a:ext cx="240811" cy="2408113"/>
        </a:xfrm>
        <a:custGeom>
          <a:avLst/>
          <a:gdLst/>
          <a:ahLst/>
          <a:cxnLst/>
          <a:rect l="0" t="0" r="0" b="0"/>
          <a:pathLst>
            <a:path>
              <a:moveTo>
                <a:pt x="0" y="0"/>
              </a:moveTo>
              <a:lnTo>
                <a:pt x="0" y="2408113"/>
              </a:lnTo>
              <a:lnTo>
                <a:pt x="240811" y="2408113"/>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E36086-868E-AC48-8088-EBB5FEA73FD6}">
      <dsp:nvSpPr>
        <dsp:cNvPr id="0" name=""/>
        <dsp:cNvSpPr/>
      </dsp:nvSpPr>
      <dsp:spPr>
        <a:xfrm>
          <a:off x="6040436" y="3010388"/>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Mental Anguish</a:t>
          </a:r>
        </a:p>
      </dsp:txBody>
      <dsp:txXfrm>
        <a:off x="6075702" y="3045654"/>
        <a:ext cx="1855958" cy="1133524"/>
      </dsp:txXfrm>
    </dsp:sp>
    <dsp:sp modelId="{8C2CF081-A5C2-C942-9A79-0CB0DF257EBE}">
      <dsp:nvSpPr>
        <dsp:cNvPr id="0" name=""/>
        <dsp:cNvSpPr/>
      </dsp:nvSpPr>
      <dsp:spPr>
        <a:xfrm>
          <a:off x="5799625" y="1204303"/>
          <a:ext cx="240811" cy="3913184"/>
        </a:xfrm>
        <a:custGeom>
          <a:avLst/>
          <a:gdLst/>
          <a:ahLst/>
          <a:cxnLst/>
          <a:rect l="0" t="0" r="0" b="0"/>
          <a:pathLst>
            <a:path>
              <a:moveTo>
                <a:pt x="0" y="0"/>
              </a:moveTo>
              <a:lnTo>
                <a:pt x="0" y="3913184"/>
              </a:lnTo>
              <a:lnTo>
                <a:pt x="240811" y="3913184"/>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FC226E-0D71-8B4F-95D8-126C78197D1E}">
      <dsp:nvSpPr>
        <dsp:cNvPr id="0" name=""/>
        <dsp:cNvSpPr/>
      </dsp:nvSpPr>
      <dsp:spPr>
        <a:xfrm>
          <a:off x="6040436" y="4515459"/>
          <a:ext cx="1926490" cy="120405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US" sz="2200" kern="1200" dirty="0"/>
            <a:t>Disfigurement</a:t>
          </a:r>
        </a:p>
      </dsp:txBody>
      <dsp:txXfrm>
        <a:off x="6075702" y="4550725"/>
        <a:ext cx="1855958" cy="1133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6659A-FFD1-DC4C-9E54-3510C0732267}">
      <dsp:nvSpPr>
        <dsp:cNvPr id="0" name=""/>
        <dsp:cNvSpPr/>
      </dsp:nvSpPr>
      <dsp:spPr>
        <a:xfrm>
          <a:off x="1584014" y="2493"/>
          <a:ext cx="3265586" cy="16327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Compensatory</a:t>
          </a:r>
        </a:p>
      </dsp:txBody>
      <dsp:txXfrm>
        <a:off x="1631837" y="50316"/>
        <a:ext cx="3169940" cy="1537147"/>
      </dsp:txXfrm>
    </dsp:sp>
    <dsp:sp modelId="{EE3CA101-9D9B-B840-B2F2-2EAB969C8CF4}">
      <dsp:nvSpPr>
        <dsp:cNvPr id="0" name=""/>
        <dsp:cNvSpPr/>
      </dsp:nvSpPr>
      <dsp:spPr>
        <a:xfrm>
          <a:off x="1910573" y="1635286"/>
          <a:ext cx="326558" cy="1224595"/>
        </a:xfrm>
        <a:custGeom>
          <a:avLst/>
          <a:gdLst/>
          <a:ahLst/>
          <a:cxnLst/>
          <a:rect l="0" t="0" r="0" b="0"/>
          <a:pathLst>
            <a:path>
              <a:moveTo>
                <a:pt x="0" y="0"/>
              </a:moveTo>
              <a:lnTo>
                <a:pt x="0" y="1224595"/>
              </a:lnTo>
              <a:lnTo>
                <a:pt x="326558" y="1224595"/>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2864A4-DD4E-2944-8C50-57378EF20CB4}">
      <dsp:nvSpPr>
        <dsp:cNvPr id="0" name=""/>
        <dsp:cNvSpPr/>
      </dsp:nvSpPr>
      <dsp:spPr>
        <a:xfrm>
          <a:off x="2237132" y="2043484"/>
          <a:ext cx="2612469" cy="16327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t" anchorCtr="0">
          <a:noAutofit/>
        </a:bodyPr>
        <a:lstStyle/>
        <a:p>
          <a:pPr marL="0" lvl="0" indent="0" algn="l" defTabSz="1022350">
            <a:lnSpc>
              <a:spcPct val="90000"/>
            </a:lnSpc>
            <a:spcBef>
              <a:spcPct val="0"/>
            </a:spcBef>
            <a:spcAft>
              <a:spcPct val="35000"/>
            </a:spcAft>
            <a:buNone/>
          </a:pPr>
          <a:r>
            <a:rPr lang="en-US" sz="2300" b="1" kern="1200" dirty="0"/>
            <a:t>Non-economic</a:t>
          </a:r>
        </a:p>
        <a:p>
          <a:pPr marL="171450" lvl="1" indent="-171450" algn="l" defTabSz="800100">
            <a:lnSpc>
              <a:spcPct val="90000"/>
            </a:lnSpc>
            <a:spcBef>
              <a:spcPct val="0"/>
            </a:spcBef>
            <a:spcAft>
              <a:spcPct val="15000"/>
            </a:spcAft>
            <a:buChar char="•"/>
          </a:pPr>
          <a:r>
            <a:rPr lang="en-US" sz="1800" kern="1200" dirty="0"/>
            <a:t>Pain and Suffering</a:t>
          </a:r>
        </a:p>
        <a:p>
          <a:pPr marL="171450" lvl="1" indent="-171450" algn="l" defTabSz="800100">
            <a:lnSpc>
              <a:spcPct val="90000"/>
            </a:lnSpc>
            <a:spcBef>
              <a:spcPct val="0"/>
            </a:spcBef>
            <a:spcAft>
              <a:spcPct val="15000"/>
            </a:spcAft>
            <a:buChar char="•"/>
          </a:pPr>
          <a:r>
            <a:rPr lang="en-US" sz="1800" kern="1200" dirty="0"/>
            <a:t>Mental Anguish</a:t>
          </a:r>
        </a:p>
        <a:p>
          <a:pPr marL="171450" lvl="1" indent="-171450" algn="l" defTabSz="800100">
            <a:lnSpc>
              <a:spcPct val="90000"/>
            </a:lnSpc>
            <a:spcBef>
              <a:spcPct val="0"/>
            </a:spcBef>
            <a:spcAft>
              <a:spcPct val="15000"/>
            </a:spcAft>
            <a:buChar char="•"/>
          </a:pPr>
          <a:r>
            <a:rPr lang="en-US" sz="1800" kern="1200" dirty="0"/>
            <a:t>Disfigurement</a:t>
          </a:r>
        </a:p>
      </dsp:txBody>
      <dsp:txXfrm>
        <a:off x="2284955" y="2091307"/>
        <a:ext cx="2516823" cy="1537147"/>
      </dsp:txXfrm>
    </dsp:sp>
    <dsp:sp modelId="{C13E03CA-7FE7-1F42-98AE-10DEBC03B356}">
      <dsp:nvSpPr>
        <dsp:cNvPr id="0" name=""/>
        <dsp:cNvSpPr/>
      </dsp:nvSpPr>
      <dsp:spPr>
        <a:xfrm>
          <a:off x="1910573" y="1635286"/>
          <a:ext cx="326558" cy="3265586"/>
        </a:xfrm>
        <a:custGeom>
          <a:avLst/>
          <a:gdLst/>
          <a:ahLst/>
          <a:cxnLst/>
          <a:rect l="0" t="0" r="0" b="0"/>
          <a:pathLst>
            <a:path>
              <a:moveTo>
                <a:pt x="0" y="0"/>
              </a:moveTo>
              <a:lnTo>
                <a:pt x="0" y="3265586"/>
              </a:lnTo>
              <a:lnTo>
                <a:pt x="326558" y="326558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6A2BF4-5CFC-E34E-89F3-C1155612B895}">
      <dsp:nvSpPr>
        <dsp:cNvPr id="0" name=""/>
        <dsp:cNvSpPr/>
      </dsp:nvSpPr>
      <dsp:spPr>
        <a:xfrm>
          <a:off x="2237132" y="4084476"/>
          <a:ext cx="2612469" cy="16327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t" anchorCtr="0">
          <a:noAutofit/>
        </a:bodyPr>
        <a:lstStyle/>
        <a:p>
          <a:pPr marL="0" lvl="0" indent="0" algn="l" defTabSz="1022350">
            <a:lnSpc>
              <a:spcPct val="90000"/>
            </a:lnSpc>
            <a:spcBef>
              <a:spcPct val="0"/>
            </a:spcBef>
            <a:spcAft>
              <a:spcPct val="35000"/>
            </a:spcAft>
            <a:buNone/>
          </a:pPr>
          <a:r>
            <a:rPr lang="en-US" sz="2300" b="1" kern="1200" dirty="0"/>
            <a:t>Economic</a:t>
          </a:r>
        </a:p>
        <a:p>
          <a:pPr marL="171450" lvl="1" indent="-171450" algn="l" defTabSz="800100">
            <a:lnSpc>
              <a:spcPct val="90000"/>
            </a:lnSpc>
            <a:spcBef>
              <a:spcPct val="0"/>
            </a:spcBef>
            <a:spcAft>
              <a:spcPct val="15000"/>
            </a:spcAft>
            <a:buChar char="•"/>
          </a:pPr>
          <a:r>
            <a:rPr lang="en-US" sz="1800" kern="1200" dirty="0"/>
            <a:t>Lost Wages </a:t>
          </a:r>
        </a:p>
        <a:p>
          <a:pPr marL="171450" lvl="1" indent="-171450" algn="l" defTabSz="800100">
            <a:lnSpc>
              <a:spcPct val="90000"/>
            </a:lnSpc>
            <a:spcBef>
              <a:spcPct val="0"/>
            </a:spcBef>
            <a:spcAft>
              <a:spcPct val="15000"/>
            </a:spcAft>
            <a:buChar char="•"/>
          </a:pPr>
          <a:r>
            <a:rPr lang="en-US" sz="1800" kern="1200" dirty="0"/>
            <a:t>Lost Earning Capacity</a:t>
          </a:r>
        </a:p>
        <a:p>
          <a:pPr marL="171450" lvl="1" indent="-171450" algn="l" defTabSz="800100">
            <a:lnSpc>
              <a:spcPct val="90000"/>
            </a:lnSpc>
            <a:spcBef>
              <a:spcPct val="0"/>
            </a:spcBef>
            <a:spcAft>
              <a:spcPct val="15000"/>
            </a:spcAft>
            <a:buChar char="•"/>
          </a:pPr>
          <a:r>
            <a:rPr lang="en-US" sz="1800" kern="1200" dirty="0"/>
            <a:t>Medical Expenses</a:t>
          </a:r>
        </a:p>
      </dsp:txBody>
      <dsp:txXfrm>
        <a:off x="2284955" y="4132299"/>
        <a:ext cx="2516823" cy="1537147"/>
      </dsp:txXfrm>
    </dsp:sp>
    <dsp:sp modelId="{0B1C335F-931C-1A44-8D20-7F45492EC144}">
      <dsp:nvSpPr>
        <dsp:cNvPr id="0" name=""/>
        <dsp:cNvSpPr/>
      </dsp:nvSpPr>
      <dsp:spPr>
        <a:xfrm>
          <a:off x="5665998" y="2493"/>
          <a:ext cx="3265586" cy="16327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Non-compensatory</a:t>
          </a:r>
        </a:p>
      </dsp:txBody>
      <dsp:txXfrm>
        <a:off x="5713821" y="50316"/>
        <a:ext cx="3169940" cy="1537147"/>
      </dsp:txXfrm>
    </dsp:sp>
    <dsp:sp modelId="{DEE21B18-DEC2-AC4B-B922-B5D4F4ABD228}">
      <dsp:nvSpPr>
        <dsp:cNvPr id="0" name=""/>
        <dsp:cNvSpPr/>
      </dsp:nvSpPr>
      <dsp:spPr>
        <a:xfrm>
          <a:off x="5992557" y="1635286"/>
          <a:ext cx="326558" cy="1224595"/>
        </a:xfrm>
        <a:custGeom>
          <a:avLst/>
          <a:gdLst/>
          <a:ahLst/>
          <a:cxnLst/>
          <a:rect l="0" t="0" r="0" b="0"/>
          <a:pathLst>
            <a:path>
              <a:moveTo>
                <a:pt x="0" y="0"/>
              </a:moveTo>
              <a:lnTo>
                <a:pt x="0" y="1224595"/>
              </a:lnTo>
              <a:lnTo>
                <a:pt x="326558" y="1224595"/>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6DF1E4-65A2-984D-8277-B28300BC29A2}">
      <dsp:nvSpPr>
        <dsp:cNvPr id="0" name=""/>
        <dsp:cNvSpPr/>
      </dsp:nvSpPr>
      <dsp:spPr>
        <a:xfrm>
          <a:off x="6319115" y="2043484"/>
          <a:ext cx="2612469" cy="163279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b="1" kern="1200" dirty="0"/>
            <a:t>Exemplary</a:t>
          </a:r>
        </a:p>
      </dsp:txBody>
      <dsp:txXfrm>
        <a:off x="6366938" y="2091307"/>
        <a:ext cx="2516823" cy="15371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38F302-C027-A34D-90F8-B6AD7B2F8957}" type="datetimeFigureOut">
              <a:rPr lang="en-US" smtClean="0"/>
              <a:t>4/7/25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7C9A81-559D-8849-A8B4-DEF69A0CD50B}" type="slidenum">
              <a:rPr lang="en-US" smtClean="0"/>
              <a:t>‹#›</a:t>
            </a:fld>
            <a:endParaRPr lang="en-US"/>
          </a:p>
        </p:txBody>
      </p:sp>
    </p:spTree>
    <p:extLst>
      <p:ext uri="{BB962C8B-B14F-4D97-AF65-F5344CB8AC3E}">
        <p14:creationId xmlns:p14="http://schemas.microsoft.com/office/powerpoint/2010/main" val="877783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a:t>
            </a:fld>
            <a:endParaRPr lang="en-US"/>
          </a:p>
        </p:txBody>
      </p:sp>
    </p:spTree>
    <p:extLst>
      <p:ext uri="{BB962C8B-B14F-4D97-AF65-F5344CB8AC3E}">
        <p14:creationId xmlns:p14="http://schemas.microsoft.com/office/powerpoint/2010/main" val="1107553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2D00D-A849-4A0A-7E2D-6D42476765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AA5194-D8C4-3AD5-B908-3C8409B82D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1A3C85-494C-9D5B-43D6-08D0AFCE6A96}"/>
              </a:ext>
            </a:extLst>
          </p:cNvPr>
          <p:cNvSpPr>
            <a:spLocks noGrp="1"/>
          </p:cNvSpPr>
          <p:nvPr>
            <p:ph type="body" idx="1"/>
          </p:nvPr>
        </p:nvSpPr>
        <p:spPr/>
        <p:txBody>
          <a:bodyPr/>
          <a:lstStyle/>
          <a:p>
            <a:r>
              <a:rPr lang="en-US" dirty="0"/>
              <a:t>Here disfigurement has nothing to do with medical expenses, instead the au</a:t>
            </a:r>
          </a:p>
        </p:txBody>
      </p:sp>
      <p:sp>
        <p:nvSpPr>
          <p:cNvPr id="4" name="Slide Number Placeholder 3">
            <a:extLst>
              <a:ext uri="{FF2B5EF4-FFF2-40B4-BE49-F238E27FC236}">
                <a16:creationId xmlns:a16="http://schemas.microsoft.com/office/drawing/2014/main" id="{5F9D1C24-CD80-3EFB-5EC0-00E9E364D4BA}"/>
              </a:ext>
            </a:extLst>
          </p:cNvPr>
          <p:cNvSpPr>
            <a:spLocks noGrp="1"/>
          </p:cNvSpPr>
          <p:nvPr>
            <p:ph type="sldNum" sz="quarter" idx="5"/>
          </p:nvPr>
        </p:nvSpPr>
        <p:spPr/>
        <p:txBody>
          <a:bodyPr/>
          <a:lstStyle/>
          <a:p>
            <a:fld id="{447C9A81-559D-8849-A8B4-DEF69A0CD50B}" type="slidenum">
              <a:rPr lang="en-US" smtClean="0"/>
              <a:t>11</a:t>
            </a:fld>
            <a:endParaRPr lang="en-US"/>
          </a:p>
        </p:txBody>
      </p:sp>
    </p:spTree>
    <p:extLst>
      <p:ext uri="{BB962C8B-B14F-4D97-AF65-F5344CB8AC3E}">
        <p14:creationId xmlns:p14="http://schemas.microsoft.com/office/powerpoint/2010/main" val="4124954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15</a:t>
            </a:fld>
            <a:endParaRPr lang="en-US"/>
          </a:p>
        </p:txBody>
      </p:sp>
    </p:spTree>
    <p:extLst>
      <p:ext uri="{BB962C8B-B14F-4D97-AF65-F5344CB8AC3E}">
        <p14:creationId xmlns:p14="http://schemas.microsoft.com/office/powerpoint/2010/main" val="3001553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16</a:t>
            </a:fld>
            <a:endParaRPr lang="en-US"/>
          </a:p>
        </p:txBody>
      </p:sp>
    </p:spTree>
    <p:extLst>
      <p:ext uri="{BB962C8B-B14F-4D97-AF65-F5344CB8AC3E}">
        <p14:creationId xmlns:p14="http://schemas.microsoft.com/office/powerpoint/2010/main" val="730246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likely there will be overlap between these categories. </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17</a:t>
            </a:fld>
            <a:endParaRPr lang="en-US"/>
          </a:p>
        </p:txBody>
      </p:sp>
    </p:spTree>
    <p:extLst>
      <p:ext uri="{BB962C8B-B14F-4D97-AF65-F5344CB8AC3E}">
        <p14:creationId xmlns:p14="http://schemas.microsoft.com/office/powerpoint/2010/main" val="1661637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to be careful about what definitions you decide to give – or not give. </a:t>
            </a:r>
          </a:p>
          <a:p>
            <a:r>
              <a:rPr lang="en-US" dirty="0"/>
              <a:t>In Golden Eagle, the way the jury was charged, there is a real possibility of double recovery – that is the jury awarded for mental anguish, then for the same physical injury that caused the mental anguish they awarded again </a:t>
            </a:r>
          </a:p>
          <a:p>
            <a:r>
              <a:rPr lang="en-US" dirty="0"/>
              <a:t>It is important to get the jury charge right – do you want to include the definitions or not if you do not, the court will apply the ordinary meaning of the words on a sufficiency of the evidence challenge on appeal </a:t>
            </a:r>
          </a:p>
          <a:p>
            <a:r>
              <a:rPr lang="en-US" dirty="0"/>
              <a:t>Another example – loss of consortium and loss of companionship – do you want to abandon one of those claims </a:t>
            </a:r>
          </a:p>
          <a:p>
            <a:r>
              <a:rPr lang="en-US" dirty="0"/>
              <a:t>If you want hold on both, you better have definitions that are different. </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18</a:t>
            </a:fld>
            <a:endParaRPr lang="en-US"/>
          </a:p>
        </p:txBody>
      </p:sp>
    </p:spTree>
    <p:extLst>
      <p:ext uri="{BB962C8B-B14F-4D97-AF65-F5344CB8AC3E}">
        <p14:creationId xmlns:p14="http://schemas.microsoft.com/office/powerpoint/2010/main" val="4287449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have to be careful about what definitions you decide to give – or not give. </a:t>
            </a:r>
          </a:p>
          <a:p>
            <a:r>
              <a:rPr lang="en-US" dirty="0"/>
              <a:t>In Golden Eagle, the way the jury was charged, there is a real possibility of double recovery – that is the jury awarded for mental anguish, then for the same physical injury that caused the mental anguish they awarded again </a:t>
            </a:r>
          </a:p>
          <a:p>
            <a:r>
              <a:rPr lang="en-US" dirty="0"/>
              <a:t>It is important to get the jury charge right – do you want to include the definitions or not if you do not, the court will apply the ordinary meaning of the words on a sufficiency of the evidence challenge on appeal </a:t>
            </a:r>
          </a:p>
          <a:p>
            <a:r>
              <a:rPr lang="en-US" dirty="0"/>
              <a:t>Another example – loss of consortium and loss of companionship – do you want to abandon one of those claims </a:t>
            </a:r>
          </a:p>
          <a:p>
            <a:r>
              <a:rPr lang="en-US" dirty="0"/>
              <a:t>If you want hold on both, you better have definitions that are different.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19</a:t>
            </a:fld>
            <a:endParaRPr lang="en-US"/>
          </a:p>
        </p:txBody>
      </p:sp>
    </p:spTree>
    <p:extLst>
      <p:ext uri="{BB962C8B-B14F-4D97-AF65-F5344CB8AC3E}">
        <p14:creationId xmlns:p14="http://schemas.microsoft.com/office/powerpoint/2010/main" val="2833892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20</a:t>
            </a:fld>
            <a:endParaRPr lang="en-US"/>
          </a:p>
        </p:txBody>
      </p:sp>
    </p:spTree>
    <p:extLst>
      <p:ext uri="{BB962C8B-B14F-4D97-AF65-F5344CB8AC3E}">
        <p14:creationId xmlns:p14="http://schemas.microsoft.com/office/powerpoint/2010/main" val="802569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24</a:t>
            </a:fld>
            <a:endParaRPr lang="en-US"/>
          </a:p>
        </p:txBody>
      </p:sp>
    </p:spTree>
    <p:extLst>
      <p:ext uri="{BB962C8B-B14F-4D97-AF65-F5344CB8AC3E}">
        <p14:creationId xmlns:p14="http://schemas.microsoft.com/office/powerpoint/2010/main" val="1958324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DA16D-1424-38A4-2CB9-562A5A8CC7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74352C-C47E-DCFF-9E2F-E07B3AEAAD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5257DC-2515-D9E4-A615-02CA73B60889}"/>
              </a:ext>
            </a:extLst>
          </p:cNvPr>
          <p:cNvSpPr>
            <a:spLocks noGrp="1"/>
          </p:cNvSpPr>
          <p:nvPr>
            <p:ph type="body" idx="1"/>
          </p:nvPr>
        </p:nvSpPr>
        <p:spPr/>
        <p:txBody>
          <a:bodyPr/>
          <a:lstStyle/>
          <a:p>
            <a:r>
              <a:rPr lang="en-US" dirty="0"/>
              <a:t>This shocks the conscience only applies to Factual Sufficiency. As such the TX SC has never had to grapple with it. It only looks at whether the proper standard of review was applied by the intermediate courts. Not how they applied it. </a:t>
            </a:r>
          </a:p>
        </p:txBody>
      </p:sp>
      <p:sp>
        <p:nvSpPr>
          <p:cNvPr id="4" name="Slide Number Placeholder 3">
            <a:extLst>
              <a:ext uri="{FF2B5EF4-FFF2-40B4-BE49-F238E27FC236}">
                <a16:creationId xmlns:a16="http://schemas.microsoft.com/office/drawing/2014/main" id="{6C4BC097-96BD-2DCE-DDBC-108177787D06}"/>
              </a:ext>
            </a:extLst>
          </p:cNvPr>
          <p:cNvSpPr>
            <a:spLocks noGrp="1"/>
          </p:cNvSpPr>
          <p:nvPr>
            <p:ph type="sldNum" sz="quarter" idx="5"/>
          </p:nvPr>
        </p:nvSpPr>
        <p:spPr/>
        <p:txBody>
          <a:bodyPr/>
          <a:lstStyle/>
          <a:p>
            <a:fld id="{447C9A81-559D-8849-A8B4-DEF69A0CD50B}" type="slidenum">
              <a:rPr lang="en-US" smtClean="0"/>
              <a:t>25</a:t>
            </a:fld>
            <a:endParaRPr lang="en-US"/>
          </a:p>
        </p:txBody>
      </p:sp>
    </p:spTree>
    <p:extLst>
      <p:ext uri="{BB962C8B-B14F-4D97-AF65-F5344CB8AC3E}">
        <p14:creationId xmlns:p14="http://schemas.microsoft.com/office/powerpoint/2010/main" val="4137603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8D197-CFAC-F2B3-D5B2-C2038D3A7F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FF5EE8-E782-96AA-9FEC-C40369AB9B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653846-976B-48B3-242A-C504D35DBA1C}"/>
              </a:ext>
            </a:extLst>
          </p:cNvPr>
          <p:cNvSpPr>
            <a:spLocks noGrp="1"/>
          </p:cNvSpPr>
          <p:nvPr>
            <p:ph type="body" idx="1"/>
          </p:nvPr>
        </p:nvSpPr>
        <p:spPr/>
        <p:txBody>
          <a:bodyPr/>
          <a:lstStyle/>
          <a:p>
            <a:r>
              <a:rPr lang="en-US" dirty="0"/>
              <a:t>This shocks the conscience only applies to Factual Sufficiency. As such the TX SC has never had to grapple with it. It only looks at whether the proper standard of review was applied by the intermediate courts. Not how they applied it. </a:t>
            </a:r>
          </a:p>
        </p:txBody>
      </p:sp>
      <p:sp>
        <p:nvSpPr>
          <p:cNvPr id="4" name="Slide Number Placeholder 3">
            <a:extLst>
              <a:ext uri="{FF2B5EF4-FFF2-40B4-BE49-F238E27FC236}">
                <a16:creationId xmlns:a16="http://schemas.microsoft.com/office/drawing/2014/main" id="{384F29A7-0574-2A18-B8B0-C6C67E1508A4}"/>
              </a:ext>
            </a:extLst>
          </p:cNvPr>
          <p:cNvSpPr>
            <a:spLocks noGrp="1"/>
          </p:cNvSpPr>
          <p:nvPr>
            <p:ph type="sldNum" sz="quarter" idx="5"/>
          </p:nvPr>
        </p:nvSpPr>
        <p:spPr/>
        <p:txBody>
          <a:bodyPr/>
          <a:lstStyle/>
          <a:p>
            <a:fld id="{447C9A81-559D-8849-A8B4-DEF69A0CD50B}" type="slidenum">
              <a:rPr lang="en-US" smtClean="0"/>
              <a:t>26</a:t>
            </a:fld>
            <a:endParaRPr lang="en-US"/>
          </a:p>
        </p:txBody>
      </p:sp>
    </p:spTree>
    <p:extLst>
      <p:ext uri="{BB962C8B-B14F-4D97-AF65-F5344CB8AC3E}">
        <p14:creationId xmlns:p14="http://schemas.microsoft.com/office/powerpoint/2010/main" val="989316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Chohan was a case about non-economic damages, where the Supreme Court stated non-economic </a:t>
            </a:r>
            <a:r>
              <a:rPr lang="en-US" dirty="0" err="1"/>
              <a:t>damanges</a:t>
            </a:r>
            <a:r>
              <a:rPr lang="en-US" dirty="0"/>
              <a:t> </a:t>
            </a:r>
            <a:r>
              <a:rPr lang="en-US" b="0" i="0" dirty="0">
                <a:solidFill>
                  <a:srgbClr val="212529"/>
                </a:solidFill>
                <a:effectLst/>
                <a:latin typeface="Poppins" panose="020B0604020202020204" pitchFamily="34" charset="0"/>
              </a:rPr>
              <a:t>“must have a rational basis grounded in the evidence.”</a:t>
            </a:r>
            <a:r>
              <a:rPr lang="en-US" b="0" i="0" dirty="0">
                <a:solidFill>
                  <a:srgbClr val="212529"/>
                </a:solidFill>
                <a:effectLst/>
                <a:latin typeface="Poppins" pitchFamily="2" charset="77"/>
              </a:rPr>
              <a:t>  </a:t>
            </a:r>
          </a:p>
          <a:p>
            <a:pPr marL="0" indent="0">
              <a:buNone/>
            </a:pPr>
            <a:r>
              <a:rPr lang="en-US" b="0" i="0" dirty="0">
                <a:solidFill>
                  <a:srgbClr val="212529"/>
                </a:solidFill>
                <a:effectLst/>
                <a:latin typeface="Poppins" pitchFamily="2" charset="77"/>
              </a:rPr>
              <a:t>What does that mean? </a:t>
            </a:r>
          </a:p>
          <a:p>
            <a:pPr marL="0" indent="0">
              <a:buNone/>
            </a:pPr>
            <a:r>
              <a:rPr lang="en-US" b="0" i="0" dirty="0">
                <a:solidFill>
                  <a:srgbClr val="212529"/>
                </a:solidFill>
                <a:effectLst/>
                <a:latin typeface="Poppins" pitchFamily="2" charset="77"/>
              </a:rPr>
              <a:t>In this presentation we will of course look at Chohan, but we will also look at what the Texas Supreme Court has been signaling in the years leading up to Chohan.</a:t>
            </a:r>
          </a:p>
          <a:p>
            <a:pPr marL="0" indent="0">
              <a:buNone/>
            </a:pPr>
            <a:endParaRPr lang="en-US" dirty="0"/>
          </a:p>
          <a:p>
            <a:pPr marL="0" indent="0">
              <a:buNone/>
            </a:pPr>
            <a:r>
              <a:rPr lang="en-US" dirty="0"/>
              <a:t>A deep dive </a:t>
            </a:r>
          </a:p>
          <a:p>
            <a:pPr lvl="1"/>
            <a:r>
              <a:rPr lang="en-US" dirty="0"/>
              <a:t>Factual context </a:t>
            </a:r>
          </a:p>
          <a:p>
            <a:pPr lvl="1"/>
            <a:r>
              <a:rPr lang="en-US" dirty="0"/>
              <a:t>Procedural posture </a:t>
            </a:r>
          </a:p>
          <a:p>
            <a:pPr lvl="1"/>
            <a:r>
              <a:rPr lang="en-US" dirty="0"/>
              <a:t>Ultimate holdings</a:t>
            </a:r>
          </a:p>
          <a:p>
            <a:r>
              <a:rPr lang="en-US" dirty="0"/>
              <a:t>Tips for litigating noneconomic damages in a post-Chohan world.</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2</a:t>
            </a:fld>
            <a:endParaRPr lang="en-US"/>
          </a:p>
        </p:txBody>
      </p:sp>
    </p:spTree>
    <p:extLst>
      <p:ext uri="{BB962C8B-B14F-4D97-AF65-F5344CB8AC3E}">
        <p14:creationId xmlns:p14="http://schemas.microsoft.com/office/powerpoint/2010/main" val="3729087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27</a:t>
            </a:fld>
            <a:endParaRPr lang="en-US"/>
          </a:p>
        </p:txBody>
      </p:sp>
    </p:spTree>
    <p:extLst>
      <p:ext uri="{BB962C8B-B14F-4D97-AF65-F5344CB8AC3E}">
        <p14:creationId xmlns:p14="http://schemas.microsoft.com/office/powerpoint/2010/main" val="7679115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7AD6C-272B-928D-980F-A8489C2DEB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D41F57-C369-A1F3-710F-386A7F6B24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9862B5-962F-63C1-5717-AAAC3E8C5B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DA597F-FF53-A7F1-BEC3-E1E5DFA3EB7F}"/>
              </a:ext>
            </a:extLst>
          </p:cNvPr>
          <p:cNvSpPr>
            <a:spLocks noGrp="1"/>
          </p:cNvSpPr>
          <p:nvPr>
            <p:ph type="sldNum" sz="quarter" idx="5"/>
          </p:nvPr>
        </p:nvSpPr>
        <p:spPr/>
        <p:txBody>
          <a:bodyPr/>
          <a:lstStyle/>
          <a:p>
            <a:fld id="{447C9A81-559D-8849-A8B4-DEF69A0CD50B}" type="slidenum">
              <a:rPr lang="en-US" smtClean="0"/>
              <a:t>28</a:t>
            </a:fld>
            <a:endParaRPr lang="en-US"/>
          </a:p>
        </p:txBody>
      </p:sp>
    </p:spTree>
    <p:extLst>
      <p:ext uri="{BB962C8B-B14F-4D97-AF65-F5344CB8AC3E}">
        <p14:creationId xmlns:p14="http://schemas.microsoft.com/office/powerpoint/2010/main" val="13889813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early as Bentley v. Bunton, SCOTX is saying no matter what you do in regards to factual sufficiency, you MUST be able to show there is LEGAL sufficiency to amount of the damages -  </a:t>
            </a:r>
          </a:p>
        </p:txBody>
      </p:sp>
      <p:sp>
        <p:nvSpPr>
          <p:cNvPr id="4" name="Slide Number Placeholder 3"/>
          <p:cNvSpPr>
            <a:spLocks noGrp="1"/>
          </p:cNvSpPr>
          <p:nvPr>
            <p:ph type="sldNum" sz="quarter" idx="5"/>
          </p:nvPr>
        </p:nvSpPr>
        <p:spPr/>
        <p:txBody>
          <a:bodyPr/>
          <a:lstStyle/>
          <a:p>
            <a:fld id="{447C9A81-559D-8849-A8B4-DEF69A0CD50B}" type="slidenum">
              <a:rPr lang="en-US" smtClean="0"/>
              <a:t>29</a:t>
            </a:fld>
            <a:endParaRPr lang="en-US"/>
          </a:p>
        </p:txBody>
      </p:sp>
    </p:spTree>
    <p:extLst>
      <p:ext uri="{BB962C8B-B14F-4D97-AF65-F5344CB8AC3E}">
        <p14:creationId xmlns:p14="http://schemas.microsoft.com/office/powerpoint/2010/main" val="2842693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30</a:t>
            </a:fld>
            <a:endParaRPr lang="en-US"/>
          </a:p>
        </p:txBody>
      </p:sp>
    </p:spTree>
    <p:extLst>
      <p:ext uri="{BB962C8B-B14F-4D97-AF65-F5344CB8AC3E}">
        <p14:creationId xmlns:p14="http://schemas.microsoft.com/office/powerpoint/2010/main" val="3352137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was an acknowledgement of all these point pre-Gregory v. Chohan. Technically, this is still good law. </a:t>
            </a:r>
          </a:p>
        </p:txBody>
      </p:sp>
      <p:sp>
        <p:nvSpPr>
          <p:cNvPr id="4" name="Slide Number Placeholder 3"/>
          <p:cNvSpPr>
            <a:spLocks noGrp="1"/>
          </p:cNvSpPr>
          <p:nvPr>
            <p:ph type="sldNum" sz="quarter" idx="5"/>
          </p:nvPr>
        </p:nvSpPr>
        <p:spPr/>
        <p:txBody>
          <a:bodyPr/>
          <a:lstStyle/>
          <a:p>
            <a:fld id="{447C9A81-559D-8849-A8B4-DEF69A0CD50B}" type="slidenum">
              <a:rPr lang="en-US" smtClean="0"/>
              <a:t>31</a:t>
            </a:fld>
            <a:endParaRPr lang="en-US"/>
          </a:p>
        </p:txBody>
      </p:sp>
    </p:spTree>
    <p:extLst>
      <p:ext uri="{BB962C8B-B14F-4D97-AF65-F5344CB8AC3E}">
        <p14:creationId xmlns:p14="http://schemas.microsoft.com/office/powerpoint/2010/main" val="350248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09B42-1D28-3E94-571D-EF0975BC85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7BCC9A-1A0C-279D-3285-71299188D8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62064C-217D-BBA7-5C84-F0F364C6369E}"/>
              </a:ext>
            </a:extLst>
          </p:cNvPr>
          <p:cNvSpPr>
            <a:spLocks noGrp="1"/>
          </p:cNvSpPr>
          <p:nvPr>
            <p:ph type="body" idx="1"/>
          </p:nvPr>
        </p:nvSpPr>
        <p:spPr/>
        <p:txBody>
          <a:bodyPr/>
          <a:lstStyle/>
          <a:p>
            <a:r>
              <a:rPr lang="en-US" dirty="0"/>
              <a:t>There was an acknowledgement of all these point pre-Gregory v. Chohan. Technically, this is still good law. </a:t>
            </a:r>
          </a:p>
        </p:txBody>
      </p:sp>
      <p:sp>
        <p:nvSpPr>
          <p:cNvPr id="4" name="Slide Number Placeholder 3">
            <a:extLst>
              <a:ext uri="{FF2B5EF4-FFF2-40B4-BE49-F238E27FC236}">
                <a16:creationId xmlns:a16="http://schemas.microsoft.com/office/drawing/2014/main" id="{23ADBEF4-86A9-0C02-FC7F-03401AAB95A9}"/>
              </a:ext>
            </a:extLst>
          </p:cNvPr>
          <p:cNvSpPr>
            <a:spLocks noGrp="1"/>
          </p:cNvSpPr>
          <p:nvPr>
            <p:ph type="sldNum" sz="quarter" idx="5"/>
          </p:nvPr>
        </p:nvSpPr>
        <p:spPr/>
        <p:txBody>
          <a:bodyPr/>
          <a:lstStyle/>
          <a:p>
            <a:fld id="{447C9A81-559D-8849-A8B4-DEF69A0CD50B}" type="slidenum">
              <a:rPr lang="en-US" smtClean="0"/>
              <a:t>32</a:t>
            </a:fld>
            <a:endParaRPr lang="en-US"/>
          </a:p>
        </p:txBody>
      </p:sp>
    </p:spTree>
    <p:extLst>
      <p:ext uri="{BB962C8B-B14F-4D97-AF65-F5344CB8AC3E}">
        <p14:creationId xmlns:p14="http://schemas.microsoft.com/office/powerpoint/2010/main" val="28330477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34</a:t>
            </a:fld>
            <a:endParaRPr lang="en-US"/>
          </a:p>
        </p:txBody>
      </p:sp>
    </p:spTree>
    <p:extLst>
      <p:ext uri="{BB962C8B-B14F-4D97-AF65-F5344CB8AC3E}">
        <p14:creationId xmlns:p14="http://schemas.microsoft.com/office/powerpoint/2010/main" val="13939130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Prime Truck jackknifes. The the next three truck pile up. </a:t>
            </a:r>
          </a:p>
          <a:p>
            <a:r>
              <a:rPr lang="en-US" dirty="0"/>
              <a:t>Vasquez comes along in a prius at 70 mph, never brakes and also ends up in the wreck </a:t>
            </a:r>
          </a:p>
          <a:p>
            <a:r>
              <a:rPr lang="en-US" dirty="0"/>
              <a:t>Then the 3 passengers all get out of their vehicles </a:t>
            </a:r>
          </a:p>
          <a:p>
            <a:r>
              <a:rPr lang="en-US" dirty="0"/>
              <a:t>Three more vehicles get involved </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35</a:t>
            </a:fld>
            <a:endParaRPr lang="en-US"/>
          </a:p>
        </p:txBody>
      </p:sp>
    </p:spTree>
    <p:extLst>
      <p:ext uri="{BB962C8B-B14F-4D97-AF65-F5344CB8AC3E}">
        <p14:creationId xmlns:p14="http://schemas.microsoft.com/office/powerpoint/2010/main" val="15608050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37</a:t>
            </a:fld>
            <a:endParaRPr lang="en-US"/>
          </a:p>
        </p:txBody>
      </p:sp>
    </p:spTree>
    <p:extLst>
      <p:ext uri="{BB962C8B-B14F-4D97-AF65-F5344CB8AC3E}">
        <p14:creationId xmlns:p14="http://schemas.microsoft.com/office/powerpoint/2010/main" val="15972900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38</a:t>
            </a:fld>
            <a:endParaRPr lang="en-US"/>
          </a:p>
        </p:txBody>
      </p:sp>
    </p:spTree>
    <p:extLst>
      <p:ext uri="{BB962C8B-B14F-4D97-AF65-F5344CB8AC3E}">
        <p14:creationId xmlns:p14="http://schemas.microsoft.com/office/powerpoint/2010/main" val="1976850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Economic damages are exactly what they sound like. </a:t>
            </a:r>
          </a:p>
          <a:p>
            <a:r>
              <a:rPr lang="en-US" dirty="0"/>
              <a:t>They are pecuniary damage for pecuniary loss. </a:t>
            </a:r>
          </a:p>
          <a:p>
            <a:r>
              <a:rPr lang="en-US" dirty="0"/>
              <a:t>Noneconomic damages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 form of noneconomic damage is so-called “Hedonic” damages which “compensate for the loss of enjoyment of life.” Id. </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3</a:t>
            </a:fld>
            <a:endParaRPr lang="en-US"/>
          </a:p>
        </p:txBody>
      </p:sp>
    </p:spTree>
    <p:extLst>
      <p:ext uri="{BB962C8B-B14F-4D97-AF65-F5344CB8AC3E}">
        <p14:creationId xmlns:p14="http://schemas.microsoft.com/office/powerpoint/2010/main" val="30842437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4583F-8BA6-68FC-5507-6E9866EAA3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F8108A-9E16-96A9-CDA7-F752D9DD73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A07DE9-8E04-E520-FF1E-3B27F0B57020}"/>
              </a:ext>
            </a:extLst>
          </p:cNvPr>
          <p:cNvSpPr>
            <a:spLocks noGrp="1"/>
          </p:cNvSpPr>
          <p:nvPr>
            <p:ph type="body" idx="1"/>
          </p:nvPr>
        </p:nvSpPr>
        <p:spPr/>
        <p:txBody>
          <a:bodyPr/>
          <a:lstStyle/>
          <a:p>
            <a:r>
              <a:rPr lang="en-US" dirty="0"/>
              <a:t>It is not enough to look at whether it did not shock the conscience </a:t>
            </a:r>
            <a:r>
              <a:rPr lang="en-US" dirty="0" err="1"/>
              <a:t>standar</a:t>
            </a:r>
            <a:r>
              <a:rPr lang="en-US" dirty="0"/>
              <a:t>. You have to do more. Factual sufficiency can still use shocks the conscience standard as a backstop. But you also need to look at legal sufficiency. </a:t>
            </a:r>
          </a:p>
        </p:txBody>
      </p:sp>
      <p:sp>
        <p:nvSpPr>
          <p:cNvPr id="4" name="Slide Number Placeholder 3">
            <a:extLst>
              <a:ext uri="{FF2B5EF4-FFF2-40B4-BE49-F238E27FC236}">
                <a16:creationId xmlns:a16="http://schemas.microsoft.com/office/drawing/2014/main" id="{89A9E0A9-ECFF-87A7-8181-F8EA2CF9DF84}"/>
              </a:ext>
            </a:extLst>
          </p:cNvPr>
          <p:cNvSpPr>
            <a:spLocks noGrp="1"/>
          </p:cNvSpPr>
          <p:nvPr>
            <p:ph type="sldNum" sz="quarter" idx="5"/>
          </p:nvPr>
        </p:nvSpPr>
        <p:spPr/>
        <p:txBody>
          <a:bodyPr/>
          <a:lstStyle/>
          <a:p>
            <a:fld id="{447C9A81-559D-8849-A8B4-DEF69A0CD50B}" type="slidenum">
              <a:rPr lang="en-US" smtClean="0"/>
              <a:t>39</a:t>
            </a:fld>
            <a:endParaRPr lang="en-US"/>
          </a:p>
        </p:txBody>
      </p:sp>
    </p:spTree>
    <p:extLst>
      <p:ext uri="{BB962C8B-B14F-4D97-AF65-F5344CB8AC3E}">
        <p14:creationId xmlns:p14="http://schemas.microsoft.com/office/powerpoint/2010/main" val="36369426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not enough to look at whether it did not shock the conscience </a:t>
            </a:r>
            <a:r>
              <a:rPr lang="en-US" dirty="0" err="1"/>
              <a:t>standar</a:t>
            </a:r>
            <a:r>
              <a:rPr lang="en-US" dirty="0"/>
              <a:t>. You have to do more. Factual sufficiency can still use shocks the conscience standard as a backstop. But you also need to look at legal sufficiency. </a:t>
            </a:r>
          </a:p>
        </p:txBody>
      </p:sp>
      <p:sp>
        <p:nvSpPr>
          <p:cNvPr id="4" name="Slide Number Placeholder 3"/>
          <p:cNvSpPr>
            <a:spLocks noGrp="1"/>
          </p:cNvSpPr>
          <p:nvPr>
            <p:ph type="sldNum" sz="quarter" idx="5"/>
          </p:nvPr>
        </p:nvSpPr>
        <p:spPr/>
        <p:txBody>
          <a:bodyPr/>
          <a:lstStyle/>
          <a:p>
            <a:fld id="{447C9A81-559D-8849-A8B4-DEF69A0CD50B}" type="slidenum">
              <a:rPr lang="en-US" smtClean="0"/>
              <a:t>40</a:t>
            </a:fld>
            <a:endParaRPr lang="en-US"/>
          </a:p>
        </p:txBody>
      </p:sp>
    </p:spTree>
    <p:extLst>
      <p:ext uri="{BB962C8B-B14F-4D97-AF65-F5344CB8AC3E}">
        <p14:creationId xmlns:p14="http://schemas.microsoft.com/office/powerpoint/2010/main" val="39532903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proved the existence; the SCOTX was only interested in the amount of the award. </a:t>
            </a:r>
          </a:p>
          <a:p>
            <a:r>
              <a:rPr lang="en-US" dirty="0"/>
              <a:t>All 3 opinions agree that it is a difficult task to ask the jury to put a dollar amount on what you cannot put a dollar amount on. The Court does not give us a perfect answer.</a:t>
            </a:r>
          </a:p>
        </p:txBody>
      </p:sp>
      <p:sp>
        <p:nvSpPr>
          <p:cNvPr id="4" name="Slide Number Placeholder 3"/>
          <p:cNvSpPr>
            <a:spLocks noGrp="1"/>
          </p:cNvSpPr>
          <p:nvPr>
            <p:ph type="sldNum" sz="quarter" idx="5"/>
          </p:nvPr>
        </p:nvSpPr>
        <p:spPr/>
        <p:txBody>
          <a:bodyPr/>
          <a:lstStyle/>
          <a:p>
            <a:fld id="{447C9A81-559D-8849-A8B4-DEF69A0CD50B}" type="slidenum">
              <a:rPr lang="en-US" smtClean="0"/>
              <a:t>42</a:t>
            </a:fld>
            <a:endParaRPr lang="en-US"/>
          </a:p>
        </p:txBody>
      </p:sp>
    </p:spTree>
    <p:extLst>
      <p:ext uri="{BB962C8B-B14F-4D97-AF65-F5344CB8AC3E}">
        <p14:creationId xmlns:p14="http://schemas.microsoft.com/office/powerpoint/2010/main" val="35852683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43</a:t>
            </a:fld>
            <a:endParaRPr lang="en-US"/>
          </a:p>
        </p:txBody>
      </p:sp>
    </p:spTree>
    <p:extLst>
      <p:ext uri="{BB962C8B-B14F-4D97-AF65-F5344CB8AC3E}">
        <p14:creationId xmlns:p14="http://schemas.microsoft.com/office/powerpoint/2010/main" val="3177506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45</a:t>
            </a:fld>
            <a:endParaRPr lang="en-US"/>
          </a:p>
        </p:txBody>
      </p:sp>
    </p:spTree>
    <p:extLst>
      <p:ext uri="{BB962C8B-B14F-4D97-AF65-F5344CB8AC3E}">
        <p14:creationId xmlns:p14="http://schemas.microsoft.com/office/powerpoint/2010/main" val="41008977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47</a:t>
            </a:fld>
            <a:endParaRPr lang="en-US"/>
          </a:p>
        </p:txBody>
      </p:sp>
    </p:spTree>
    <p:extLst>
      <p:ext uri="{BB962C8B-B14F-4D97-AF65-F5344CB8AC3E}">
        <p14:creationId xmlns:p14="http://schemas.microsoft.com/office/powerpoint/2010/main" val="15383845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BB10D-0250-57A4-EB28-1166A3D143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D69930-2F7B-F5A2-3316-6ED1183357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A1547B-A89C-D8AF-782F-2E06E021F6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F60BC01-5C7E-4C8F-ADA5-701E94721A15}"/>
              </a:ext>
            </a:extLst>
          </p:cNvPr>
          <p:cNvSpPr>
            <a:spLocks noGrp="1"/>
          </p:cNvSpPr>
          <p:nvPr>
            <p:ph type="sldNum" sz="quarter" idx="5"/>
          </p:nvPr>
        </p:nvSpPr>
        <p:spPr/>
        <p:txBody>
          <a:bodyPr/>
          <a:lstStyle/>
          <a:p>
            <a:fld id="{447C9A81-559D-8849-A8B4-DEF69A0CD50B}" type="slidenum">
              <a:rPr lang="en-US" smtClean="0"/>
              <a:t>48</a:t>
            </a:fld>
            <a:endParaRPr lang="en-US"/>
          </a:p>
        </p:txBody>
      </p:sp>
    </p:spTree>
    <p:extLst>
      <p:ext uri="{BB962C8B-B14F-4D97-AF65-F5344CB8AC3E}">
        <p14:creationId xmlns:p14="http://schemas.microsoft.com/office/powerpoint/2010/main" val="11368693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49</a:t>
            </a:fld>
            <a:endParaRPr lang="en-US"/>
          </a:p>
        </p:txBody>
      </p:sp>
    </p:spTree>
    <p:extLst>
      <p:ext uri="{BB962C8B-B14F-4D97-AF65-F5344CB8AC3E}">
        <p14:creationId xmlns:p14="http://schemas.microsoft.com/office/powerpoint/2010/main" val="33263985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58</a:t>
            </a:fld>
            <a:endParaRPr lang="en-US"/>
          </a:p>
        </p:txBody>
      </p:sp>
    </p:spTree>
    <p:extLst>
      <p:ext uri="{BB962C8B-B14F-4D97-AF65-F5344CB8AC3E}">
        <p14:creationId xmlns:p14="http://schemas.microsoft.com/office/powerpoint/2010/main" val="37207682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59</a:t>
            </a:fld>
            <a:endParaRPr lang="en-US"/>
          </a:p>
        </p:txBody>
      </p:sp>
    </p:spTree>
    <p:extLst>
      <p:ext uri="{BB962C8B-B14F-4D97-AF65-F5344CB8AC3E}">
        <p14:creationId xmlns:p14="http://schemas.microsoft.com/office/powerpoint/2010/main" val="4262825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economic and non-economic damages are </a:t>
            </a:r>
            <a:r>
              <a:rPr lang="en-US" b="1" dirty="0"/>
              <a:t>compensatory</a:t>
            </a:r>
            <a:r>
              <a:rPr lang="en-US" dirty="0"/>
              <a:t> damages </a:t>
            </a:r>
          </a:p>
          <a:p>
            <a:r>
              <a:rPr lang="en-US" dirty="0"/>
              <a:t>They are not what we call exemplary damages or what other jurisdictions call punitive damages, which are to punish or deter. </a:t>
            </a:r>
          </a:p>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5</a:t>
            </a:fld>
            <a:endParaRPr lang="en-US"/>
          </a:p>
        </p:txBody>
      </p:sp>
    </p:spTree>
    <p:extLst>
      <p:ext uri="{BB962C8B-B14F-4D97-AF65-F5344CB8AC3E}">
        <p14:creationId xmlns:p14="http://schemas.microsoft.com/office/powerpoint/2010/main" val="12995777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23647-B0A6-4BDC-75E8-007B9DFDBA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CB7D7A-85A1-40AE-9663-0A6D98564B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AD874C-1D75-DE3F-88B9-2E8C4AABD7A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2C06345-EEA0-4C94-A51D-A2C891E74DB4}"/>
              </a:ext>
            </a:extLst>
          </p:cNvPr>
          <p:cNvSpPr>
            <a:spLocks noGrp="1"/>
          </p:cNvSpPr>
          <p:nvPr>
            <p:ph type="sldNum" sz="quarter" idx="5"/>
          </p:nvPr>
        </p:nvSpPr>
        <p:spPr/>
        <p:txBody>
          <a:bodyPr/>
          <a:lstStyle/>
          <a:p>
            <a:fld id="{447C9A81-559D-8849-A8B4-DEF69A0CD50B}" type="slidenum">
              <a:rPr lang="en-US" smtClean="0"/>
              <a:t>60</a:t>
            </a:fld>
            <a:endParaRPr lang="en-US"/>
          </a:p>
        </p:txBody>
      </p:sp>
    </p:spTree>
    <p:extLst>
      <p:ext uri="{BB962C8B-B14F-4D97-AF65-F5344CB8AC3E}">
        <p14:creationId xmlns:p14="http://schemas.microsoft.com/office/powerpoint/2010/main" val="451394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7F7BFB-350A-CF7F-B6D9-EA4179D5BE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D8981E-5B5A-7C16-5471-BFD0AF06FE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F49F6F-9021-A36D-8172-6032BF8B988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95C7161-C349-31D7-3B1F-85CB9635BFAC}"/>
              </a:ext>
            </a:extLst>
          </p:cNvPr>
          <p:cNvSpPr>
            <a:spLocks noGrp="1"/>
          </p:cNvSpPr>
          <p:nvPr>
            <p:ph type="sldNum" sz="quarter" idx="5"/>
          </p:nvPr>
        </p:nvSpPr>
        <p:spPr/>
        <p:txBody>
          <a:bodyPr/>
          <a:lstStyle/>
          <a:p>
            <a:fld id="{447C9A81-559D-8849-A8B4-DEF69A0CD50B}" type="slidenum">
              <a:rPr lang="en-US" smtClean="0"/>
              <a:t>61</a:t>
            </a:fld>
            <a:endParaRPr lang="en-US"/>
          </a:p>
        </p:txBody>
      </p:sp>
    </p:spTree>
    <p:extLst>
      <p:ext uri="{BB962C8B-B14F-4D97-AF65-F5344CB8AC3E}">
        <p14:creationId xmlns:p14="http://schemas.microsoft.com/office/powerpoint/2010/main" val="15890876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4CD50-DAC5-3655-8717-F1B0A843AA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81F82F-A773-EBBF-DABB-7DE53CF961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BC34AC-7EF7-CCD1-86A2-B0A14C5299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ED94E9-9F31-7677-6F38-10E3F6D15119}"/>
              </a:ext>
            </a:extLst>
          </p:cNvPr>
          <p:cNvSpPr>
            <a:spLocks noGrp="1"/>
          </p:cNvSpPr>
          <p:nvPr>
            <p:ph type="sldNum" sz="quarter" idx="5"/>
          </p:nvPr>
        </p:nvSpPr>
        <p:spPr/>
        <p:txBody>
          <a:bodyPr/>
          <a:lstStyle/>
          <a:p>
            <a:fld id="{447C9A81-559D-8849-A8B4-DEF69A0CD50B}" type="slidenum">
              <a:rPr lang="en-US" smtClean="0"/>
              <a:t>62</a:t>
            </a:fld>
            <a:endParaRPr lang="en-US"/>
          </a:p>
        </p:txBody>
      </p:sp>
    </p:spTree>
    <p:extLst>
      <p:ext uri="{BB962C8B-B14F-4D97-AF65-F5344CB8AC3E}">
        <p14:creationId xmlns:p14="http://schemas.microsoft.com/office/powerpoint/2010/main" val="6660208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77D46A-EF40-17FB-63CB-1A52BBCC6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1FC088-6D7E-ED36-F112-103FD7AF7B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AB3D0B-584E-3A0E-DAFC-60B4120886F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312DAF-1511-0788-D554-DAE06599CF2A}"/>
              </a:ext>
            </a:extLst>
          </p:cNvPr>
          <p:cNvSpPr>
            <a:spLocks noGrp="1"/>
          </p:cNvSpPr>
          <p:nvPr>
            <p:ph type="sldNum" sz="quarter" idx="5"/>
          </p:nvPr>
        </p:nvSpPr>
        <p:spPr/>
        <p:txBody>
          <a:bodyPr/>
          <a:lstStyle/>
          <a:p>
            <a:fld id="{447C9A81-559D-8849-A8B4-DEF69A0CD50B}" type="slidenum">
              <a:rPr lang="en-US" smtClean="0"/>
              <a:t>63</a:t>
            </a:fld>
            <a:endParaRPr lang="en-US"/>
          </a:p>
        </p:txBody>
      </p:sp>
    </p:spTree>
    <p:extLst>
      <p:ext uri="{BB962C8B-B14F-4D97-AF65-F5344CB8AC3E}">
        <p14:creationId xmlns:p14="http://schemas.microsoft.com/office/powerpoint/2010/main" val="1020907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disfigurement has nothing to do with medical expenses, instead the au</a:t>
            </a:r>
          </a:p>
        </p:txBody>
      </p:sp>
      <p:sp>
        <p:nvSpPr>
          <p:cNvPr id="4" name="Slide Number Placeholder 3"/>
          <p:cNvSpPr>
            <a:spLocks noGrp="1"/>
          </p:cNvSpPr>
          <p:nvPr>
            <p:ph type="sldNum" sz="quarter" idx="5"/>
          </p:nvPr>
        </p:nvSpPr>
        <p:spPr/>
        <p:txBody>
          <a:bodyPr/>
          <a:lstStyle/>
          <a:p>
            <a:fld id="{447C9A81-559D-8849-A8B4-DEF69A0CD50B}" type="slidenum">
              <a:rPr lang="en-US" smtClean="0"/>
              <a:t>6</a:t>
            </a:fld>
            <a:endParaRPr lang="en-US"/>
          </a:p>
        </p:txBody>
      </p:sp>
    </p:spTree>
    <p:extLst>
      <p:ext uri="{BB962C8B-B14F-4D97-AF65-F5344CB8AC3E}">
        <p14:creationId xmlns:p14="http://schemas.microsoft.com/office/powerpoint/2010/main" val="27619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Statute in 2003 – this is the cap for medical expenses, </a:t>
            </a:r>
          </a:p>
          <a:p>
            <a:r>
              <a:rPr lang="en-US" dirty="0"/>
              <a:t>common law and continued through 2021 – showing the amount was also reasonable </a:t>
            </a:r>
          </a:p>
        </p:txBody>
      </p:sp>
      <p:sp>
        <p:nvSpPr>
          <p:cNvPr id="4" name="Slide Number Placeholder 3"/>
          <p:cNvSpPr>
            <a:spLocks noGrp="1"/>
          </p:cNvSpPr>
          <p:nvPr>
            <p:ph type="sldNum" sz="quarter" idx="5"/>
          </p:nvPr>
        </p:nvSpPr>
        <p:spPr/>
        <p:txBody>
          <a:bodyPr/>
          <a:lstStyle/>
          <a:p>
            <a:fld id="{447C9A81-559D-8849-A8B4-DEF69A0CD50B}" type="slidenum">
              <a:rPr lang="en-US" smtClean="0"/>
              <a:t>7</a:t>
            </a:fld>
            <a:endParaRPr lang="en-US"/>
          </a:p>
        </p:txBody>
      </p:sp>
    </p:spTree>
    <p:extLst>
      <p:ext uri="{BB962C8B-B14F-4D97-AF65-F5344CB8AC3E}">
        <p14:creationId xmlns:p14="http://schemas.microsoft.com/office/powerpoint/2010/main" val="4067621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billed amount IS NOT per se reasonable </a:t>
            </a:r>
          </a:p>
        </p:txBody>
      </p:sp>
      <p:sp>
        <p:nvSpPr>
          <p:cNvPr id="4" name="Slide Number Placeholder 3"/>
          <p:cNvSpPr>
            <a:spLocks noGrp="1"/>
          </p:cNvSpPr>
          <p:nvPr>
            <p:ph type="sldNum" sz="quarter" idx="5"/>
          </p:nvPr>
        </p:nvSpPr>
        <p:spPr/>
        <p:txBody>
          <a:bodyPr/>
          <a:lstStyle/>
          <a:p>
            <a:fld id="{447C9A81-559D-8849-A8B4-DEF69A0CD50B}" type="slidenum">
              <a:rPr lang="en-US" smtClean="0"/>
              <a:t>8</a:t>
            </a:fld>
            <a:endParaRPr lang="en-US"/>
          </a:p>
        </p:txBody>
      </p:sp>
    </p:spTree>
    <p:extLst>
      <p:ext uri="{BB962C8B-B14F-4D97-AF65-F5344CB8AC3E}">
        <p14:creationId xmlns:p14="http://schemas.microsoft.com/office/powerpoint/2010/main" val="1182577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7C9A81-559D-8849-A8B4-DEF69A0CD50B}" type="slidenum">
              <a:rPr lang="en-US" smtClean="0"/>
              <a:t>9</a:t>
            </a:fld>
            <a:endParaRPr lang="en-US"/>
          </a:p>
        </p:txBody>
      </p:sp>
    </p:spTree>
    <p:extLst>
      <p:ext uri="{BB962C8B-B14F-4D97-AF65-F5344CB8AC3E}">
        <p14:creationId xmlns:p14="http://schemas.microsoft.com/office/powerpoint/2010/main" val="1354306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of rates vs. saying there was an actual collateral source</a:t>
            </a:r>
          </a:p>
          <a:p>
            <a:r>
              <a:rPr lang="en-US" dirty="0"/>
              <a:t>Even </a:t>
            </a:r>
            <a:r>
              <a:rPr lang="en-US" dirty="0" err="1"/>
              <a:t>fo</a:t>
            </a:r>
            <a:r>
              <a:rPr lang="en-US" dirty="0"/>
              <a:t> uninsured patients, negotiated rates paid by insurance or government programs are relevant, see K&amp;L Auto Crushers</a:t>
            </a:r>
          </a:p>
        </p:txBody>
      </p:sp>
      <p:sp>
        <p:nvSpPr>
          <p:cNvPr id="4" name="Slide Number Placeholder 3"/>
          <p:cNvSpPr>
            <a:spLocks noGrp="1"/>
          </p:cNvSpPr>
          <p:nvPr>
            <p:ph type="sldNum" sz="quarter" idx="5"/>
          </p:nvPr>
        </p:nvSpPr>
        <p:spPr/>
        <p:txBody>
          <a:bodyPr/>
          <a:lstStyle/>
          <a:p>
            <a:fld id="{447C9A81-559D-8849-A8B4-DEF69A0CD50B}" type="slidenum">
              <a:rPr lang="en-US" smtClean="0"/>
              <a:t>10</a:t>
            </a:fld>
            <a:endParaRPr lang="en-US"/>
          </a:p>
        </p:txBody>
      </p:sp>
    </p:spTree>
    <p:extLst>
      <p:ext uri="{BB962C8B-B14F-4D97-AF65-F5344CB8AC3E}">
        <p14:creationId xmlns:p14="http://schemas.microsoft.com/office/powerpoint/2010/main" val="4131745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D06B-60A4-38B5-A979-7B52DDE989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35CCF1-F7DC-C70E-1E6F-438EDE604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993ECB-2359-3C09-429E-45CF7CDE021D}"/>
              </a:ext>
            </a:extLst>
          </p:cNvPr>
          <p:cNvSpPr>
            <a:spLocks noGrp="1"/>
          </p:cNvSpPr>
          <p:nvPr>
            <p:ph type="dt" sz="half" idx="10"/>
          </p:nvPr>
        </p:nvSpPr>
        <p:spPr/>
        <p:txBody>
          <a:bodyPr/>
          <a:lstStyle/>
          <a:p>
            <a:fld id="{4593D3F4-93CC-6442-B2B0-C4CB61065D3F}" type="datetime1">
              <a:rPr lang="en-US" smtClean="0"/>
              <a:t>4/7/25</a:t>
            </a:fld>
            <a:endParaRPr lang="en-US"/>
          </a:p>
        </p:txBody>
      </p:sp>
      <p:sp>
        <p:nvSpPr>
          <p:cNvPr id="5" name="Footer Placeholder 4">
            <a:extLst>
              <a:ext uri="{FF2B5EF4-FFF2-40B4-BE49-F238E27FC236}">
                <a16:creationId xmlns:a16="http://schemas.microsoft.com/office/drawing/2014/main" id="{E7EE76C1-04CE-CCDA-548E-74E6AA4B76E9}"/>
              </a:ext>
            </a:extLst>
          </p:cNvPr>
          <p:cNvSpPr>
            <a:spLocks noGrp="1"/>
          </p:cNvSpPr>
          <p:nvPr>
            <p:ph type="ftr" sz="quarter" idx="11"/>
          </p:nvPr>
        </p:nvSpPr>
        <p:spPr/>
        <p:txBody>
          <a:bodyPr/>
          <a:lstStyle/>
          <a:p>
            <a:r>
              <a:rPr lang="en-US"/>
              <a:t>VARGHESE SUMMERSETT</a:t>
            </a:r>
          </a:p>
        </p:txBody>
      </p:sp>
      <p:sp>
        <p:nvSpPr>
          <p:cNvPr id="6" name="Slide Number Placeholder 5">
            <a:extLst>
              <a:ext uri="{FF2B5EF4-FFF2-40B4-BE49-F238E27FC236}">
                <a16:creationId xmlns:a16="http://schemas.microsoft.com/office/drawing/2014/main" id="{CE2F438C-E099-6FAF-4B6C-4880C5F75563}"/>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2665759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B5D5A-4F1F-47A9-4BD7-8EE45D4BAE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B44C2-E416-8C86-0D1C-E5B9939085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3FE2-3780-2011-9944-0981DFF8CE1C}"/>
              </a:ext>
            </a:extLst>
          </p:cNvPr>
          <p:cNvSpPr>
            <a:spLocks noGrp="1"/>
          </p:cNvSpPr>
          <p:nvPr>
            <p:ph type="dt" sz="half" idx="10"/>
          </p:nvPr>
        </p:nvSpPr>
        <p:spPr/>
        <p:txBody>
          <a:bodyPr/>
          <a:lstStyle/>
          <a:p>
            <a:fld id="{7972D81B-4054-1446-A056-D9663B2D81CD}" type="datetime1">
              <a:rPr lang="en-US" smtClean="0"/>
              <a:t>4/7/25</a:t>
            </a:fld>
            <a:endParaRPr lang="en-US"/>
          </a:p>
        </p:txBody>
      </p:sp>
      <p:sp>
        <p:nvSpPr>
          <p:cNvPr id="5" name="Footer Placeholder 4">
            <a:extLst>
              <a:ext uri="{FF2B5EF4-FFF2-40B4-BE49-F238E27FC236}">
                <a16:creationId xmlns:a16="http://schemas.microsoft.com/office/drawing/2014/main" id="{C1D9653F-D74D-7A0C-1D09-A4AF4357F3CC}"/>
              </a:ext>
            </a:extLst>
          </p:cNvPr>
          <p:cNvSpPr>
            <a:spLocks noGrp="1"/>
          </p:cNvSpPr>
          <p:nvPr>
            <p:ph type="ftr" sz="quarter" idx="11"/>
          </p:nvPr>
        </p:nvSpPr>
        <p:spPr/>
        <p:txBody>
          <a:bodyPr/>
          <a:lstStyle/>
          <a:p>
            <a:r>
              <a:rPr lang="en-US"/>
              <a:t>VARGHESE SUMMERSETT</a:t>
            </a:r>
          </a:p>
        </p:txBody>
      </p:sp>
      <p:sp>
        <p:nvSpPr>
          <p:cNvPr id="6" name="Slide Number Placeholder 5">
            <a:extLst>
              <a:ext uri="{FF2B5EF4-FFF2-40B4-BE49-F238E27FC236}">
                <a16:creationId xmlns:a16="http://schemas.microsoft.com/office/drawing/2014/main" id="{506A4D46-C418-56C5-6E9D-4FAEC8B46A79}"/>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136731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5A1B90-807C-C5A9-532C-3BC91F2810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C0892B-5615-53CE-B83A-C160F61251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F2E1D-7F89-316D-E2AF-6943B82DDF78}"/>
              </a:ext>
            </a:extLst>
          </p:cNvPr>
          <p:cNvSpPr>
            <a:spLocks noGrp="1"/>
          </p:cNvSpPr>
          <p:nvPr>
            <p:ph type="dt" sz="half" idx="10"/>
          </p:nvPr>
        </p:nvSpPr>
        <p:spPr/>
        <p:txBody>
          <a:bodyPr/>
          <a:lstStyle/>
          <a:p>
            <a:fld id="{AAC09D74-C553-7949-BAC4-389C82991435}" type="datetime1">
              <a:rPr lang="en-US" smtClean="0"/>
              <a:t>4/7/25</a:t>
            </a:fld>
            <a:endParaRPr lang="en-US"/>
          </a:p>
        </p:txBody>
      </p:sp>
      <p:sp>
        <p:nvSpPr>
          <p:cNvPr id="5" name="Footer Placeholder 4">
            <a:extLst>
              <a:ext uri="{FF2B5EF4-FFF2-40B4-BE49-F238E27FC236}">
                <a16:creationId xmlns:a16="http://schemas.microsoft.com/office/drawing/2014/main" id="{0DD4DF44-3723-2894-6568-AC8CDEF0C5C1}"/>
              </a:ext>
            </a:extLst>
          </p:cNvPr>
          <p:cNvSpPr>
            <a:spLocks noGrp="1"/>
          </p:cNvSpPr>
          <p:nvPr>
            <p:ph type="ftr" sz="quarter" idx="11"/>
          </p:nvPr>
        </p:nvSpPr>
        <p:spPr/>
        <p:txBody>
          <a:bodyPr/>
          <a:lstStyle/>
          <a:p>
            <a:r>
              <a:rPr lang="en-US"/>
              <a:t>VARGHESE SUMMERSETT</a:t>
            </a:r>
          </a:p>
        </p:txBody>
      </p:sp>
      <p:sp>
        <p:nvSpPr>
          <p:cNvPr id="6" name="Slide Number Placeholder 5">
            <a:extLst>
              <a:ext uri="{FF2B5EF4-FFF2-40B4-BE49-F238E27FC236}">
                <a16:creationId xmlns:a16="http://schemas.microsoft.com/office/drawing/2014/main" id="{F3878B8A-86EF-F45E-7BDC-467C0C38695D}"/>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550603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BEA7-38AB-CBC5-7A47-C47B02C10C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40772-5CBE-DB5A-89CC-A27FCDE0CC6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36722CC-9B7C-EB82-1EB7-F01D8EC0532C}"/>
              </a:ext>
            </a:extLst>
          </p:cNvPr>
          <p:cNvSpPr>
            <a:spLocks noGrp="1"/>
          </p:cNvSpPr>
          <p:nvPr>
            <p:ph type="dt" sz="half" idx="10"/>
          </p:nvPr>
        </p:nvSpPr>
        <p:spPr/>
        <p:txBody>
          <a:bodyPr/>
          <a:lstStyle/>
          <a:p>
            <a:fld id="{FB5DD7D4-9B17-A545-9EE5-CD622C219AD9}" type="datetime1">
              <a:rPr lang="en-US" smtClean="0"/>
              <a:t>4/7/25</a:t>
            </a:fld>
            <a:endParaRPr lang="en-US"/>
          </a:p>
        </p:txBody>
      </p:sp>
      <p:sp>
        <p:nvSpPr>
          <p:cNvPr id="6" name="Slide Number Placeholder 5">
            <a:extLst>
              <a:ext uri="{FF2B5EF4-FFF2-40B4-BE49-F238E27FC236}">
                <a16:creationId xmlns:a16="http://schemas.microsoft.com/office/drawing/2014/main" id="{AFBC939C-C088-1C00-D6E4-F13A583121E4}"/>
              </a:ext>
            </a:extLst>
          </p:cNvPr>
          <p:cNvSpPr>
            <a:spLocks noGrp="1"/>
          </p:cNvSpPr>
          <p:nvPr>
            <p:ph type="sldNum" sz="quarter" idx="12"/>
          </p:nvPr>
        </p:nvSpPr>
        <p:spPr/>
        <p:txBody>
          <a:bodyPr/>
          <a:lstStyle/>
          <a:p>
            <a:fld id="{63FA510A-DA0F-9346-86A5-D9FD3F9A771D}" type="slidenum">
              <a:rPr lang="en-US" smtClean="0"/>
              <a:t>‹#›</a:t>
            </a:fld>
            <a:endParaRPr lang="en-US"/>
          </a:p>
        </p:txBody>
      </p:sp>
      <p:sp>
        <p:nvSpPr>
          <p:cNvPr id="7" name="AutoShape 2" descr="Varghese Summersett Criminal Family Personal Injury Lawyers">
            <a:extLst>
              <a:ext uri="{FF2B5EF4-FFF2-40B4-BE49-F238E27FC236}">
                <a16:creationId xmlns:a16="http://schemas.microsoft.com/office/drawing/2014/main" id="{D96698F5-F6F4-41D0-AE1F-B7E0239904AA}"/>
              </a:ext>
            </a:extLst>
          </p:cNvPr>
          <p:cNvSpPr>
            <a:spLocks noGrp="1" noChangeAspect="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t>VARGHESE SUMMERSETT</a:t>
            </a:r>
            <a:endParaRPr lang="en-US" dirty="0"/>
          </a:p>
        </p:txBody>
      </p:sp>
    </p:spTree>
    <p:extLst>
      <p:ext uri="{BB962C8B-B14F-4D97-AF65-F5344CB8AC3E}">
        <p14:creationId xmlns:p14="http://schemas.microsoft.com/office/powerpoint/2010/main" val="170003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D8E6-F862-C576-E7AA-ABED34559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59C6D6-5C45-CF19-57D7-212EE739D3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CE6C2A-AFFF-F9E2-0A0E-D7AD64481D01}"/>
              </a:ext>
            </a:extLst>
          </p:cNvPr>
          <p:cNvSpPr>
            <a:spLocks noGrp="1"/>
          </p:cNvSpPr>
          <p:nvPr>
            <p:ph type="dt" sz="half" idx="10"/>
          </p:nvPr>
        </p:nvSpPr>
        <p:spPr/>
        <p:txBody>
          <a:bodyPr/>
          <a:lstStyle/>
          <a:p>
            <a:fld id="{1D34B7A3-C209-1C45-8E8C-384B47C41387}" type="datetime1">
              <a:rPr lang="en-US" smtClean="0"/>
              <a:t>4/7/25</a:t>
            </a:fld>
            <a:endParaRPr lang="en-US"/>
          </a:p>
        </p:txBody>
      </p:sp>
      <p:sp>
        <p:nvSpPr>
          <p:cNvPr id="5" name="Footer Placeholder 4">
            <a:extLst>
              <a:ext uri="{FF2B5EF4-FFF2-40B4-BE49-F238E27FC236}">
                <a16:creationId xmlns:a16="http://schemas.microsoft.com/office/drawing/2014/main" id="{2F9FBB51-6C07-206B-309C-D0826ABFB0BD}"/>
              </a:ext>
            </a:extLst>
          </p:cNvPr>
          <p:cNvSpPr>
            <a:spLocks noGrp="1"/>
          </p:cNvSpPr>
          <p:nvPr>
            <p:ph type="ftr" sz="quarter" idx="11"/>
          </p:nvPr>
        </p:nvSpPr>
        <p:spPr/>
        <p:txBody>
          <a:bodyPr/>
          <a:lstStyle/>
          <a:p>
            <a:r>
              <a:rPr lang="en-US"/>
              <a:t>VARGHESE SUMMERSETT</a:t>
            </a:r>
          </a:p>
        </p:txBody>
      </p:sp>
      <p:sp>
        <p:nvSpPr>
          <p:cNvPr id="6" name="Slide Number Placeholder 5">
            <a:extLst>
              <a:ext uri="{FF2B5EF4-FFF2-40B4-BE49-F238E27FC236}">
                <a16:creationId xmlns:a16="http://schemas.microsoft.com/office/drawing/2014/main" id="{34A3EE5B-CA9E-ED3C-873A-5B00418EAD59}"/>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88080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0D0C-5421-AFD4-4706-2783B74EE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E527B3-353D-4754-D43C-CAA594FFF0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127E61-9754-91C8-7F8A-37E33D922D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02C87A-F74D-FCA5-1028-6DB27CD2C7C3}"/>
              </a:ext>
            </a:extLst>
          </p:cNvPr>
          <p:cNvSpPr>
            <a:spLocks noGrp="1"/>
          </p:cNvSpPr>
          <p:nvPr>
            <p:ph type="dt" sz="half" idx="10"/>
          </p:nvPr>
        </p:nvSpPr>
        <p:spPr/>
        <p:txBody>
          <a:bodyPr/>
          <a:lstStyle/>
          <a:p>
            <a:fld id="{971D6503-9B9E-2647-BA5F-E7588854DE97}" type="datetime1">
              <a:rPr lang="en-US" smtClean="0"/>
              <a:t>4/7/25</a:t>
            </a:fld>
            <a:endParaRPr lang="en-US"/>
          </a:p>
        </p:txBody>
      </p:sp>
      <p:sp>
        <p:nvSpPr>
          <p:cNvPr id="6" name="Footer Placeholder 5">
            <a:extLst>
              <a:ext uri="{FF2B5EF4-FFF2-40B4-BE49-F238E27FC236}">
                <a16:creationId xmlns:a16="http://schemas.microsoft.com/office/drawing/2014/main" id="{696A2A05-FF2F-EA00-D43D-11F1FD0108A2}"/>
              </a:ext>
            </a:extLst>
          </p:cNvPr>
          <p:cNvSpPr>
            <a:spLocks noGrp="1"/>
          </p:cNvSpPr>
          <p:nvPr>
            <p:ph type="ftr" sz="quarter" idx="11"/>
          </p:nvPr>
        </p:nvSpPr>
        <p:spPr/>
        <p:txBody>
          <a:bodyPr/>
          <a:lstStyle/>
          <a:p>
            <a:r>
              <a:rPr lang="en-US"/>
              <a:t>VARGHESE SUMMERSETT</a:t>
            </a:r>
          </a:p>
        </p:txBody>
      </p:sp>
      <p:sp>
        <p:nvSpPr>
          <p:cNvPr id="7" name="Slide Number Placeholder 6">
            <a:extLst>
              <a:ext uri="{FF2B5EF4-FFF2-40B4-BE49-F238E27FC236}">
                <a16:creationId xmlns:a16="http://schemas.microsoft.com/office/drawing/2014/main" id="{4EE411BD-D95F-6140-A545-04D3E3E2A4EE}"/>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340603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F3052-FFFA-01BB-4C15-B55E7934A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92143E-52A8-C400-7324-BA73874789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D28CDC-058A-0072-F558-EA46FF9F20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2F3A3-0744-E8E6-2E44-E932D757B0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BF5223-83E2-A223-7C88-13932C6A56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598523-6096-A09C-48E3-DF893000ECB1}"/>
              </a:ext>
            </a:extLst>
          </p:cNvPr>
          <p:cNvSpPr>
            <a:spLocks noGrp="1"/>
          </p:cNvSpPr>
          <p:nvPr>
            <p:ph type="dt" sz="half" idx="10"/>
          </p:nvPr>
        </p:nvSpPr>
        <p:spPr/>
        <p:txBody>
          <a:bodyPr/>
          <a:lstStyle/>
          <a:p>
            <a:fld id="{509BD715-976B-F848-B6D5-368920A7D492}" type="datetime1">
              <a:rPr lang="en-US" smtClean="0"/>
              <a:t>4/7/25</a:t>
            </a:fld>
            <a:endParaRPr lang="en-US"/>
          </a:p>
        </p:txBody>
      </p:sp>
      <p:sp>
        <p:nvSpPr>
          <p:cNvPr id="8" name="Footer Placeholder 7">
            <a:extLst>
              <a:ext uri="{FF2B5EF4-FFF2-40B4-BE49-F238E27FC236}">
                <a16:creationId xmlns:a16="http://schemas.microsoft.com/office/drawing/2014/main" id="{E37DB651-9105-9A53-2924-DB5A70DBFC4C}"/>
              </a:ext>
            </a:extLst>
          </p:cNvPr>
          <p:cNvSpPr>
            <a:spLocks noGrp="1"/>
          </p:cNvSpPr>
          <p:nvPr>
            <p:ph type="ftr" sz="quarter" idx="11"/>
          </p:nvPr>
        </p:nvSpPr>
        <p:spPr/>
        <p:txBody>
          <a:bodyPr/>
          <a:lstStyle/>
          <a:p>
            <a:r>
              <a:rPr lang="en-US"/>
              <a:t>VARGHESE SUMMERSETT</a:t>
            </a:r>
          </a:p>
        </p:txBody>
      </p:sp>
      <p:sp>
        <p:nvSpPr>
          <p:cNvPr id="9" name="Slide Number Placeholder 8">
            <a:extLst>
              <a:ext uri="{FF2B5EF4-FFF2-40B4-BE49-F238E27FC236}">
                <a16:creationId xmlns:a16="http://schemas.microsoft.com/office/drawing/2014/main" id="{F04BAB4E-52C4-EA78-7EC0-1DCC04647038}"/>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55200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40B84-CB3B-384C-25F5-227298DB01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4842D2-5825-E7C8-3ECF-249ABCE511C2}"/>
              </a:ext>
            </a:extLst>
          </p:cNvPr>
          <p:cNvSpPr>
            <a:spLocks noGrp="1"/>
          </p:cNvSpPr>
          <p:nvPr>
            <p:ph type="dt" sz="half" idx="10"/>
          </p:nvPr>
        </p:nvSpPr>
        <p:spPr/>
        <p:txBody>
          <a:bodyPr/>
          <a:lstStyle/>
          <a:p>
            <a:fld id="{BBC49F32-15FE-AA4A-833C-C516F8A27989}" type="datetime1">
              <a:rPr lang="en-US" smtClean="0"/>
              <a:t>4/7/25</a:t>
            </a:fld>
            <a:endParaRPr lang="en-US"/>
          </a:p>
        </p:txBody>
      </p:sp>
      <p:sp>
        <p:nvSpPr>
          <p:cNvPr id="4" name="Footer Placeholder 3">
            <a:extLst>
              <a:ext uri="{FF2B5EF4-FFF2-40B4-BE49-F238E27FC236}">
                <a16:creationId xmlns:a16="http://schemas.microsoft.com/office/drawing/2014/main" id="{47F4901E-F28C-0B7F-892A-88A6203DB54D}"/>
              </a:ext>
            </a:extLst>
          </p:cNvPr>
          <p:cNvSpPr>
            <a:spLocks noGrp="1"/>
          </p:cNvSpPr>
          <p:nvPr>
            <p:ph type="ftr" sz="quarter" idx="11"/>
          </p:nvPr>
        </p:nvSpPr>
        <p:spPr/>
        <p:txBody>
          <a:bodyPr/>
          <a:lstStyle/>
          <a:p>
            <a:r>
              <a:rPr lang="en-US"/>
              <a:t>VARGHESE SUMMERSETT</a:t>
            </a:r>
          </a:p>
        </p:txBody>
      </p:sp>
      <p:sp>
        <p:nvSpPr>
          <p:cNvPr id="5" name="Slide Number Placeholder 4">
            <a:extLst>
              <a:ext uri="{FF2B5EF4-FFF2-40B4-BE49-F238E27FC236}">
                <a16:creationId xmlns:a16="http://schemas.microsoft.com/office/drawing/2014/main" id="{E80DF771-4E41-994F-9001-675123120DB6}"/>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296750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610782-918B-08AA-9F47-09E02582A65E}"/>
              </a:ext>
            </a:extLst>
          </p:cNvPr>
          <p:cNvSpPr>
            <a:spLocks noGrp="1"/>
          </p:cNvSpPr>
          <p:nvPr>
            <p:ph type="dt" sz="half" idx="10"/>
          </p:nvPr>
        </p:nvSpPr>
        <p:spPr/>
        <p:txBody>
          <a:bodyPr/>
          <a:lstStyle/>
          <a:p>
            <a:fld id="{79FC4E54-FE18-174E-92F3-CB72975F3553}" type="datetime1">
              <a:rPr lang="en-US" smtClean="0"/>
              <a:t>4/7/25</a:t>
            </a:fld>
            <a:endParaRPr lang="en-US"/>
          </a:p>
        </p:txBody>
      </p:sp>
      <p:sp>
        <p:nvSpPr>
          <p:cNvPr id="3" name="Footer Placeholder 2">
            <a:extLst>
              <a:ext uri="{FF2B5EF4-FFF2-40B4-BE49-F238E27FC236}">
                <a16:creationId xmlns:a16="http://schemas.microsoft.com/office/drawing/2014/main" id="{D63EDDB2-0C21-40B5-6E66-314CA5560925}"/>
              </a:ext>
            </a:extLst>
          </p:cNvPr>
          <p:cNvSpPr>
            <a:spLocks noGrp="1"/>
          </p:cNvSpPr>
          <p:nvPr>
            <p:ph type="ftr" sz="quarter" idx="11"/>
          </p:nvPr>
        </p:nvSpPr>
        <p:spPr/>
        <p:txBody>
          <a:bodyPr/>
          <a:lstStyle/>
          <a:p>
            <a:r>
              <a:rPr lang="en-US"/>
              <a:t>VARGHESE SUMMERSETT</a:t>
            </a:r>
          </a:p>
        </p:txBody>
      </p:sp>
      <p:sp>
        <p:nvSpPr>
          <p:cNvPr id="4" name="Slide Number Placeholder 3">
            <a:extLst>
              <a:ext uri="{FF2B5EF4-FFF2-40B4-BE49-F238E27FC236}">
                <a16:creationId xmlns:a16="http://schemas.microsoft.com/office/drawing/2014/main" id="{6A44402B-5982-448E-8B4E-9E348540C688}"/>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219143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9B99-80BA-E382-C014-AD931906D7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F46251-3D3D-D8AC-CFCC-B16700B0D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022D00-98C9-2D6B-B170-8E7E2751E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F69C57-C6A3-60DB-7AA2-1E3FAD1A48E5}"/>
              </a:ext>
            </a:extLst>
          </p:cNvPr>
          <p:cNvSpPr>
            <a:spLocks noGrp="1"/>
          </p:cNvSpPr>
          <p:nvPr>
            <p:ph type="dt" sz="half" idx="10"/>
          </p:nvPr>
        </p:nvSpPr>
        <p:spPr/>
        <p:txBody>
          <a:bodyPr/>
          <a:lstStyle/>
          <a:p>
            <a:fld id="{5F8C1F29-8383-3942-867F-A33B2F1E2149}" type="datetime1">
              <a:rPr lang="en-US" smtClean="0"/>
              <a:t>4/7/25</a:t>
            </a:fld>
            <a:endParaRPr lang="en-US"/>
          </a:p>
        </p:txBody>
      </p:sp>
      <p:sp>
        <p:nvSpPr>
          <p:cNvPr id="6" name="Footer Placeholder 5">
            <a:extLst>
              <a:ext uri="{FF2B5EF4-FFF2-40B4-BE49-F238E27FC236}">
                <a16:creationId xmlns:a16="http://schemas.microsoft.com/office/drawing/2014/main" id="{85B4ED88-FE15-537C-02DD-B9226B34A1B9}"/>
              </a:ext>
            </a:extLst>
          </p:cNvPr>
          <p:cNvSpPr>
            <a:spLocks noGrp="1"/>
          </p:cNvSpPr>
          <p:nvPr>
            <p:ph type="ftr" sz="quarter" idx="11"/>
          </p:nvPr>
        </p:nvSpPr>
        <p:spPr/>
        <p:txBody>
          <a:bodyPr/>
          <a:lstStyle/>
          <a:p>
            <a:r>
              <a:rPr lang="en-US"/>
              <a:t>VARGHESE SUMMERSETT</a:t>
            </a:r>
          </a:p>
        </p:txBody>
      </p:sp>
      <p:sp>
        <p:nvSpPr>
          <p:cNvPr id="7" name="Slide Number Placeholder 6">
            <a:extLst>
              <a:ext uri="{FF2B5EF4-FFF2-40B4-BE49-F238E27FC236}">
                <a16:creationId xmlns:a16="http://schemas.microsoft.com/office/drawing/2014/main" id="{C86EFF73-D4F3-4474-4C53-5A9B189184C8}"/>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251904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4265B-EF36-796C-F1D7-4947A331AF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486C68-09AE-AC62-ADF4-550D26BDAC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66E11B-2A13-D767-E9BA-9A7583E611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E5905A-9844-F292-BC8C-D42053F571D1}"/>
              </a:ext>
            </a:extLst>
          </p:cNvPr>
          <p:cNvSpPr>
            <a:spLocks noGrp="1"/>
          </p:cNvSpPr>
          <p:nvPr>
            <p:ph type="dt" sz="half" idx="10"/>
          </p:nvPr>
        </p:nvSpPr>
        <p:spPr/>
        <p:txBody>
          <a:bodyPr/>
          <a:lstStyle/>
          <a:p>
            <a:fld id="{306C49BA-41BE-6C4E-AF1C-EB3D3A3DD68B}" type="datetime1">
              <a:rPr lang="en-US" smtClean="0"/>
              <a:t>4/7/25</a:t>
            </a:fld>
            <a:endParaRPr lang="en-US"/>
          </a:p>
        </p:txBody>
      </p:sp>
      <p:sp>
        <p:nvSpPr>
          <p:cNvPr id="6" name="Footer Placeholder 5">
            <a:extLst>
              <a:ext uri="{FF2B5EF4-FFF2-40B4-BE49-F238E27FC236}">
                <a16:creationId xmlns:a16="http://schemas.microsoft.com/office/drawing/2014/main" id="{CEB3A4A1-8D57-EB79-1945-873B92D4012C}"/>
              </a:ext>
            </a:extLst>
          </p:cNvPr>
          <p:cNvSpPr>
            <a:spLocks noGrp="1"/>
          </p:cNvSpPr>
          <p:nvPr>
            <p:ph type="ftr" sz="quarter" idx="11"/>
          </p:nvPr>
        </p:nvSpPr>
        <p:spPr/>
        <p:txBody>
          <a:bodyPr/>
          <a:lstStyle/>
          <a:p>
            <a:r>
              <a:rPr lang="en-US"/>
              <a:t>VARGHESE SUMMERSETT</a:t>
            </a:r>
          </a:p>
        </p:txBody>
      </p:sp>
      <p:sp>
        <p:nvSpPr>
          <p:cNvPr id="7" name="Slide Number Placeholder 6">
            <a:extLst>
              <a:ext uri="{FF2B5EF4-FFF2-40B4-BE49-F238E27FC236}">
                <a16:creationId xmlns:a16="http://schemas.microsoft.com/office/drawing/2014/main" id="{C142AC78-B9D5-CECB-9F6A-BD4CB7F4FB67}"/>
              </a:ext>
            </a:extLst>
          </p:cNvPr>
          <p:cNvSpPr>
            <a:spLocks noGrp="1"/>
          </p:cNvSpPr>
          <p:nvPr>
            <p:ph type="sldNum" sz="quarter" idx="12"/>
          </p:nvPr>
        </p:nvSpPr>
        <p:spPr/>
        <p:txBody>
          <a:bodyPr/>
          <a:lstStyle/>
          <a:p>
            <a:fld id="{63FA510A-DA0F-9346-86A5-D9FD3F9A771D}" type="slidenum">
              <a:rPr lang="en-US" smtClean="0"/>
              <a:t>‹#›</a:t>
            </a:fld>
            <a:endParaRPr lang="en-US"/>
          </a:p>
        </p:txBody>
      </p:sp>
    </p:spTree>
    <p:extLst>
      <p:ext uri="{BB962C8B-B14F-4D97-AF65-F5344CB8AC3E}">
        <p14:creationId xmlns:p14="http://schemas.microsoft.com/office/powerpoint/2010/main" val="2732696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91754B-A80C-92F8-FEA7-7E53E772B0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E59A29-F71A-5B5A-A575-F6B6DDC51C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C0C48D-2E67-982F-2E6E-C50BB2103B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AACE43-0EE3-974C-A803-E3473CF13DDE}" type="datetime1">
              <a:rPr lang="en-US" smtClean="0"/>
              <a:t>4/7/25</a:t>
            </a:fld>
            <a:endParaRPr lang="en-US"/>
          </a:p>
        </p:txBody>
      </p:sp>
      <p:sp>
        <p:nvSpPr>
          <p:cNvPr id="5" name="Footer Placeholder 4">
            <a:extLst>
              <a:ext uri="{FF2B5EF4-FFF2-40B4-BE49-F238E27FC236}">
                <a16:creationId xmlns:a16="http://schemas.microsoft.com/office/drawing/2014/main" id="{8A38BF3A-C4FF-4CCE-B117-02DC409632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VARGHESE SUMMERSETT</a:t>
            </a:r>
          </a:p>
        </p:txBody>
      </p:sp>
      <p:sp>
        <p:nvSpPr>
          <p:cNvPr id="6" name="Slide Number Placeholder 5">
            <a:extLst>
              <a:ext uri="{FF2B5EF4-FFF2-40B4-BE49-F238E27FC236}">
                <a16:creationId xmlns:a16="http://schemas.microsoft.com/office/drawing/2014/main" id="{41A04B9B-45DE-1AB0-662C-DDDAB272F0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FA510A-DA0F-9346-86A5-D9FD3F9A771D}" type="slidenum">
              <a:rPr lang="en-US" smtClean="0"/>
              <a:t>‹#›</a:t>
            </a:fld>
            <a:endParaRPr lang="en-US"/>
          </a:p>
        </p:txBody>
      </p:sp>
    </p:spTree>
    <p:extLst>
      <p:ext uri="{BB962C8B-B14F-4D97-AF65-F5344CB8AC3E}">
        <p14:creationId xmlns:p14="http://schemas.microsoft.com/office/powerpoint/2010/main" val="1169951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92EC26-4B1F-4D3E-8D9B-E8625CA48FD7}"/>
              </a:ext>
            </a:extLst>
          </p:cNvPr>
          <p:cNvSpPr>
            <a:spLocks noGrp="1"/>
          </p:cNvSpPr>
          <p:nvPr>
            <p:ph type="ctrTitle"/>
          </p:nvPr>
        </p:nvSpPr>
        <p:spPr>
          <a:xfrm>
            <a:off x="1386865" y="818984"/>
            <a:ext cx="6596245" cy="3268520"/>
          </a:xfrm>
        </p:spPr>
        <p:txBody>
          <a:bodyPr>
            <a:normAutofit/>
          </a:bodyPr>
          <a:lstStyle/>
          <a:p>
            <a:pPr algn="r"/>
            <a:r>
              <a:rPr lang="en-US" sz="4800" dirty="0">
                <a:solidFill>
                  <a:srgbClr val="FFFFFF"/>
                </a:solidFill>
              </a:rPr>
              <a:t>Texas Supreme Court Guidance for Personal Injury Litigation</a:t>
            </a:r>
            <a:endParaRPr lang="en-US" sz="4800">
              <a:solidFill>
                <a:srgbClr val="FFFFFF"/>
              </a:solidFill>
            </a:endParaRPr>
          </a:p>
        </p:txBody>
      </p:sp>
      <p:sp>
        <p:nvSpPr>
          <p:cNvPr id="33" name="Rectangle 32">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70D6514-CADF-CB15-BE79-D46EC3C8BE13}"/>
              </a:ext>
            </a:extLst>
          </p:cNvPr>
          <p:cNvSpPr>
            <a:spLocks noGrp="1"/>
          </p:cNvSpPr>
          <p:nvPr>
            <p:ph type="subTitle" idx="1"/>
          </p:nvPr>
        </p:nvSpPr>
        <p:spPr>
          <a:xfrm>
            <a:off x="1931874" y="4797188"/>
            <a:ext cx="6051236" cy="1241828"/>
          </a:xfrm>
        </p:spPr>
        <p:txBody>
          <a:bodyPr>
            <a:normAutofit/>
          </a:bodyPr>
          <a:lstStyle/>
          <a:p>
            <a:pPr algn="r"/>
            <a:r>
              <a:rPr lang="en-US">
                <a:solidFill>
                  <a:srgbClr val="FFFFFF"/>
                </a:solidFill>
              </a:rPr>
              <a:t>Benson Varghese</a:t>
            </a:r>
          </a:p>
          <a:p>
            <a:pPr algn="r"/>
            <a:r>
              <a:rPr lang="en-US">
                <a:solidFill>
                  <a:srgbClr val="FFFFFF"/>
                </a:solidFill>
              </a:rPr>
              <a:t>VARGHESE SUMMERSETT</a:t>
            </a:r>
          </a:p>
        </p:txBody>
      </p:sp>
      <p:sp>
        <p:nvSpPr>
          <p:cNvPr id="35" name="Rectangle 34">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1849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84B8CB-B3B6-99A2-02E3-7C3553335ED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How Does this Square with Collateral Source Rule</a:t>
            </a:r>
          </a:p>
        </p:txBody>
      </p:sp>
      <p:sp>
        <p:nvSpPr>
          <p:cNvPr id="3" name="Content Placeholder 2">
            <a:extLst>
              <a:ext uri="{FF2B5EF4-FFF2-40B4-BE49-F238E27FC236}">
                <a16:creationId xmlns:a16="http://schemas.microsoft.com/office/drawing/2014/main" id="{43D86D34-8620-37B7-F8DB-B32E1CFD41F6}"/>
              </a:ext>
            </a:extLst>
          </p:cNvPr>
          <p:cNvSpPr>
            <a:spLocks noGrp="1"/>
          </p:cNvSpPr>
          <p:nvPr>
            <p:ph idx="1"/>
          </p:nvPr>
        </p:nvSpPr>
        <p:spPr>
          <a:xfrm>
            <a:off x="4810259" y="649480"/>
            <a:ext cx="6555347" cy="5546047"/>
          </a:xfrm>
        </p:spPr>
        <p:txBody>
          <a:bodyPr anchor="ctr">
            <a:normAutofit/>
          </a:bodyPr>
          <a:lstStyle/>
          <a:p>
            <a:r>
              <a:rPr lang="en-US" sz="2000"/>
              <a:t>The Rule “precludes any reduction in a tortfeasor’s liability because of benefits received by the plaintiff from someone else — a collateral source.” </a:t>
            </a:r>
            <a:r>
              <a:rPr lang="en-US" sz="2000" u="sng"/>
              <a:t>Haygood v. De Escabedo</a:t>
            </a:r>
            <a:r>
              <a:rPr lang="en-US" sz="2000"/>
              <a:t>, 356 S.W.3d 390, 394 (Tex. 2011).</a:t>
            </a:r>
          </a:p>
          <a:p>
            <a:r>
              <a:rPr lang="en-US" sz="2000"/>
              <a:t>“The benefit of insurance to the insured is the payment of charges to the health care provider. An adjustment in the amount of those charges to arrive at the amount owed is a benefit to the insurer, one it obtains from the provider for itself, not for the insured.” Id. at 395.</a:t>
            </a:r>
          </a:p>
          <a:p>
            <a:r>
              <a:rPr lang="en-US" sz="2000"/>
              <a:t>“[W]e hold that the common-law collateral source rule does not allow recovery as damages of medical expenses a health care provider is not entitled to charge.” Id. at 396. </a:t>
            </a:r>
          </a:p>
          <a:p>
            <a:endParaRPr lang="en-US" sz="2000"/>
          </a:p>
        </p:txBody>
      </p:sp>
      <p:sp>
        <p:nvSpPr>
          <p:cNvPr id="4" name="Footer Placeholder 3">
            <a:extLst>
              <a:ext uri="{FF2B5EF4-FFF2-40B4-BE49-F238E27FC236}">
                <a16:creationId xmlns:a16="http://schemas.microsoft.com/office/drawing/2014/main" id="{A20DCE51-559F-5764-4667-FB1FB93606E4}"/>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300119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4CB874-CC86-1321-E902-8672A77F191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F08748-3788-84D9-5B00-0F36ADE831E9}"/>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Non-economic damages defined </a:t>
            </a:r>
          </a:p>
        </p:txBody>
      </p:sp>
      <p:sp>
        <p:nvSpPr>
          <p:cNvPr id="3" name="Content Placeholder 2">
            <a:extLst>
              <a:ext uri="{FF2B5EF4-FFF2-40B4-BE49-F238E27FC236}">
                <a16:creationId xmlns:a16="http://schemas.microsoft.com/office/drawing/2014/main" id="{9E31D713-E209-0928-03D2-7A21C902949E}"/>
              </a:ext>
            </a:extLst>
          </p:cNvPr>
          <p:cNvSpPr>
            <a:spLocks noGrp="1"/>
          </p:cNvSpPr>
          <p:nvPr>
            <p:ph idx="1"/>
          </p:nvPr>
        </p:nvSpPr>
        <p:spPr>
          <a:xfrm>
            <a:off x="4810259" y="649480"/>
            <a:ext cx="6555347" cy="5546047"/>
          </a:xfrm>
        </p:spPr>
        <p:txBody>
          <a:bodyPr anchor="ctr">
            <a:normAutofit/>
          </a:bodyPr>
          <a:lstStyle/>
          <a:p>
            <a:r>
              <a:rPr lang="en-US" sz="2000"/>
              <a:t>Texas Civil Practice and Remedies Code 41.001(12)</a:t>
            </a:r>
          </a:p>
          <a:p>
            <a:r>
              <a:rPr lang="en-US" sz="2000" b="0" i="0">
                <a:effectLst/>
              </a:rPr>
              <a:t>"Noneconomic damages" </a:t>
            </a:r>
          </a:p>
          <a:p>
            <a:pPr lvl="1"/>
            <a:r>
              <a:rPr lang="en-US" sz="2000" b="0" i="0">
                <a:effectLst/>
              </a:rPr>
              <a:t>physical pain and suffering, </a:t>
            </a:r>
          </a:p>
          <a:p>
            <a:pPr lvl="1"/>
            <a:r>
              <a:rPr lang="en-US" sz="2000" b="0" i="0">
                <a:effectLst/>
              </a:rPr>
              <a:t>mental or emotional pain or anguish, </a:t>
            </a:r>
          </a:p>
          <a:p>
            <a:pPr lvl="1"/>
            <a:r>
              <a:rPr lang="en-US" sz="2000" b="0" i="0">
                <a:effectLst/>
              </a:rPr>
              <a:t>loss of consortium, </a:t>
            </a:r>
          </a:p>
          <a:p>
            <a:pPr lvl="1"/>
            <a:r>
              <a:rPr lang="en-US" sz="2000" b="0" i="0">
                <a:effectLst/>
              </a:rPr>
              <a:t>disfigurement, </a:t>
            </a:r>
          </a:p>
          <a:p>
            <a:pPr lvl="1"/>
            <a:r>
              <a:rPr lang="en-US" sz="2000" b="0" i="0">
                <a:effectLst/>
              </a:rPr>
              <a:t>physical impairment, </a:t>
            </a:r>
          </a:p>
          <a:p>
            <a:pPr lvl="1"/>
            <a:r>
              <a:rPr lang="en-US" sz="2000" b="0" i="0">
                <a:effectLst/>
              </a:rPr>
              <a:t>loss of companionship and society, </a:t>
            </a:r>
          </a:p>
          <a:p>
            <a:pPr lvl="1"/>
            <a:r>
              <a:rPr lang="en-US" sz="2000" b="0" i="0">
                <a:effectLst/>
              </a:rPr>
              <a:t>inconvenience, loss of enjoyment of life, injury to reputation, and </a:t>
            </a:r>
          </a:p>
          <a:p>
            <a:pPr lvl="1"/>
            <a:r>
              <a:rPr lang="en-US" sz="2000" b="0" i="0">
                <a:effectLst/>
              </a:rPr>
              <a:t>all other nonpecuniary losses of any kind other than exemplary damages.</a:t>
            </a:r>
            <a:endParaRPr lang="en-US" sz="2000"/>
          </a:p>
        </p:txBody>
      </p:sp>
      <p:sp>
        <p:nvSpPr>
          <p:cNvPr id="4" name="Footer Placeholder 3">
            <a:extLst>
              <a:ext uri="{FF2B5EF4-FFF2-40B4-BE49-F238E27FC236}">
                <a16:creationId xmlns:a16="http://schemas.microsoft.com/office/drawing/2014/main" id="{393A291B-8F81-EE37-50EA-131B1D87C206}"/>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993843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BDC42D-C78E-BC8A-E744-8BFCD4888EE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ECDD57F5-042E-089E-43F3-37FC15685E17}"/>
              </a:ext>
            </a:extLst>
          </p:cNvPr>
          <p:cNvSpPr>
            <a:spLocks noGrp="1"/>
          </p:cNvSpPr>
          <p:nvPr>
            <p:ph idx="1"/>
          </p:nvPr>
        </p:nvSpPr>
        <p:spPr>
          <a:xfrm>
            <a:off x="4810259" y="649480"/>
            <a:ext cx="6555347" cy="5546047"/>
          </a:xfrm>
        </p:spPr>
        <p:txBody>
          <a:bodyPr anchor="ctr">
            <a:normAutofit/>
          </a:bodyPr>
          <a:lstStyle/>
          <a:p>
            <a:r>
              <a:rPr lang="en-US" sz="2000"/>
              <a:t>Physical Pain and Suffering </a:t>
            </a:r>
          </a:p>
          <a:p>
            <a:pPr lvl="1"/>
            <a:r>
              <a:rPr lang="en-US" sz="2000"/>
              <a:t>Conscious pain or suffering may be proved by circumstantial evidence and inferred or presumed after severe injury. </a:t>
            </a:r>
            <a:r>
              <a:rPr lang="en-US" sz="2000" u="sng"/>
              <a:t>HCRA of Tex., Inc. v. Johnston</a:t>
            </a:r>
            <a:r>
              <a:rPr lang="en-US" sz="2000"/>
              <a:t>, 178 S.W.3d 861, 871 (Tex. App—Fort Worth 2005, no pet.)</a:t>
            </a:r>
          </a:p>
        </p:txBody>
      </p:sp>
      <p:sp>
        <p:nvSpPr>
          <p:cNvPr id="4" name="Footer Placeholder 3">
            <a:extLst>
              <a:ext uri="{FF2B5EF4-FFF2-40B4-BE49-F238E27FC236}">
                <a16:creationId xmlns:a16="http://schemas.microsoft.com/office/drawing/2014/main" id="{AB1ACCF6-AEBC-AE59-25A1-6C52B26DFE99}"/>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620186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BF0B119-4F90-D3FB-C278-77CB0CFC917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1D996E-F268-60D1-C63E-E7CD3A3035D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152FA8CB-E17A-9683-93BD-5A759339AA2A}"/>
              </a:ext>
            </a:extLst>
          </p:cNvPr>
          <p:cNvSpPr>
            <a:spLocks noGrp="1"/>
          </p:cNvSpPr>
          <p:nvPr>
            <p:ph idx="1"/>
          </p:nvPr>
        </p:nvSpPr>
        <p:spPr>
          <a:xfrm>
            <a:off x="4810259" y="649480"/>
            <a:ext cx="6555347" cy="5546047"/>
          </a:xfrm>
        </p:spPr>
        <p:txBody>
          <a:bodyPr anchor="ctr">
            <a:normAutofit/>
          </a:bodyPr>
          <a:lstStyle/>
          <a:p>
            <a:r>
              <a:rPr lang="en-US" sz="2000"/>
              <a:t>Mental or emotional pain or anguish</a:t>
            </a:r>
          </a:p>
          <a:p>
            <a:pPr lvl="1"/>
            <a:r>
              <a:rPr lang="en-US" sz="2000"/>
              <a:t>Mental anguish of such a nature, duration, and severity that it causes either (a) substantial disruption in daily routine or (b) high degree of mental pain and stress. </a:t>
            </a:r>
            <a:r>
              <a:rPr lang="en-US" sz="2000" u="sng"/>
              <a:t>Parkway v. Woodruff</a:t>
            </a:r>
            <a:r>
              <a:rPr lang="en-US" sz="2000"/>
              <a:t>, 901 S.W.2</a:t>
            </a:r>
            <a:r>
              <a:rPr lang="en-US" sz="2000" baseline="30000"/>
              <a:t>nd</a:t>
            </a:r>
            <a:r>
              <a:rPr lang="en-US" sz="2000"/>
              <a:t> 434, 444 (Tex. 1995)</a:t>
            </a:r>
          </a:p>
        </p:txBody>
      </p:sp>
      <p:sp>
        <p:nvSpPr>
          <p:cNvPr id="4" name="Footer Placeholder 3">
            <a:extLst>
              <a:ext uri="{FF2B5EF4-FFF2-40B4-BE49-F238E27FC236}">
                <a16:creationId xmlns:a16="http://schemas.microsoft.com/office/drawing/2014/main" id="{3A5FE1E9-DBDB-B41F-476A-CB17BC92FFCB}"/>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812436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579310D-533D-2F87-73FE-0938FF30BE3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C703A5-2051-C548-3836-CC3EA8C8C9C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EBE369EA-C131-F37F-32B5-4ABEE24ECDBF}"/>
              </a:ext>
            </a:extLst>
          </p:cNvPr>
          <p:cNvSpPr>
            <a:spLocks noGrp="1"/>
          </p:cNvSpPr>
          <p:nvPr>
            <p:ph idx="1"/>
          </p:nvPr>
        </p:nvSpPr>
        <p:spPr>
          <a:xfrm>
            <a:off x="4810259" y="649480"/>
            <a:ext cx="6555347" cy="5546047"/>
          </a:xfrm>
        </p:spPr>
        <p:txBody>
          <a:bodyPr anchor="ctr">
            <a:normAutofit/>
          </a:bodyPr>
          <a:lstStyle/>
          <a:p>
            <a:r>
              <a:rPr lang="en-US" sz="2000"/>
              <a:t>Loss of Consortium</a:t>
            </a:r>
          </a:p>
          <a:p>
            <a:pPr lvl="1"/>
            <a:r>
              <a:rPr lang="en-US" sz="2000"/>
              <a:t>(Spousal) Loss of affection, solace, comfort, companionship, society, assistance, and sexual relations necessary to a successful marriage. </a:t>
            </a:r>
            <a:r>
              <a:rPr lang="en-US" sz="2000" u="sng"/>
              <a:t>Wal-Mart Stores, Inc v. Alexander</a:t>
            </a:r>
            <a:r>
              <a:rPr lang="en-US" sz="2000"/>
              <a:t>, 868 S.W.2d 322, 328 (Tex. 1993).</a:t>
            </a:r>
          </a:p>
        </p:txBody>
      </p:sp>
      <p:sp>
        <p:nvSpPr>
          <p:cNvPr id="4" name="Footer Placeholder 3">
            <a:extLst>
              <a:ext uri="{FF2B5EF4-FFF2-40B4-BE49-F238E27FC236}">
                <a16:creationId xmlns:a16="http://schemas.microsoft.com/office/drawing/2014/main" id="{8087F12D-410B-CB45-4C18-3CBC1490CE3C}"/>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11976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2951B4-61A8-413A-8F61-FF4346347E1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ED076E-8F7D-614C-E325-25C6321C8D9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A61F8AC0-1FCB-211A-4F2A-17763B9AAEFF}"/>
              </a:ext>
            </a:extLst>
          </p:cNvPr>
          <p:cNvSpPr>
            <a:spLocks noGrp="1"/>
          </p:cNvSpPr>
          <p:nvPr>
            <p:ph idx="1"/>
          </p:nvPr>
        </p:nvSpPr>
        <p:spPr>
          <a:xfrm>
            <a:off x="4810259" y="649480"/>
            <a:ext cx="6555347" cy="5546047"/>
          </a:xfrm>
        </p:spPr>
        <p:txBody>
          <a:bodyPr anchor="ctr">
            <a:normAutofit/>
          </a:bodyPr>
          <a:lstStyle/>
          <a:p>
            <a:r>
              <a:rPr lang="en-US" sz="2000"/>
              <a:t>Loss of Consortium</a:t>
            </a:r>
          </a:p>
          <a:p>
            <a:pPr lvl="1"/>
            <a:r>
              <a:rPr lang="en-US" sz="2000"/>
              <a:t>(Parental) Loss of parent's love, affection, protection, emotional support, services, companionship, care, and society. </a:t>
            </a:r>
            <a:r>
              <a:rPr lang="en-US" sz="2000" u="sng"/>
              <a:t>Reagan v. Vaughn</a:t>
            </a:r>
            <a:r>
              <a:rPr lang="en-US" sz="2000"/>
              <a:t>, 804 S.W.2d 463, 467 (Tex. 1990)</a:t>
            </a:r>
          </a:p>
        </p:txBody>
      </p:sp>
      <p:sp>
        <p:nvSpPr>
          <p:cNvPr id="4" name="Footer Placeholder 3">
            <a:extLst>
              <a:ext uri="{FF2B5EF4-FFF2-40B4-BE49-F238E27FC236}">
                <a16:creationId xmlns:a16="http://schemas.microsoft.com/office/drawing/2014/main" id="{21E52C83-D284-FD0E-DB11-CFC4C3DC6318}"/>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653524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6EC159A-8850-45BF-3435-8A1F2E919A7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ED73FE-B3D1-9875-CDD9-A81219B09B6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1C6CAD19-6628-1211-5C54-A937965B2646}"/>
              </a:ext>
            </a:extLst>
          </p:cNvPr>
          <p:cNvSpPr>
            <a:spLocks noGrp="1"/>
          </p:cNvSpPr>
          <p:nvPr>
            <p:ph idx="1"/>
          </p:nvPr>
        </p:nvSpPr>
        <p:spPr>
          <a:xfrm>
            <a:off x="4810259" y="649480"/>
            <a:ext cx="6555347" cy="5546047"/>
          </a:xfrm>
        </p:spPr>
        <p:txBody>
          <a:bodyPr anchor="ctr">
            <a:normAutofit/>
          </a:bodyPr>
          <a:lstStyle/>
          <a:p>
            <a:r>
              <a:rPr lang="en-US" sz="2000"/>
              <a:t>Disfigurement</a:t>
            </a:r>
          </a:p>
          <a:p>
            <a:pPr lvl="1"/>
            <a:r>
              <a:rPr lang="en-US" sz="2000"/>
              <a:t>"That which impairs or injures the beauty, symmetry, or appearance of a person .. That which renders unsightly, misshapen or imperfect, or eforms in some manner." </a:t>
            </a:r>
            <a:r>
              <a:rPr lang="en-US" sz="2000" u="sng"/>
              <a:t>Kroger v. Brown</a:t>
            </a:r>
            <a:r>
              <a:rPr lang="en-US" sz="2000"/>
              <a:t>, 267 S.W. 3d 320, 323 (Tex. App. —Houston [14th Dist.] 2008, no pet.) (quoting </a:t>
            </a:r>
            <a:r>
              <a:rPr lang="en-US" sz="2000" u="sng"/>
              <a:t>Goldman v. Torres</a:t>
            </a:r>
            <a:r>
              <a:rPr lang="en-US" sz="2000"/>
              <a:t>, 341 S.W.2d 154, 160 (Tex. 1960)).</a:t>
            </a:r>
          </a:p>
        </p:txBody>
      </p:sp>
      <p:sp>
        <p:nvSpPr>
          <p:cNvPr id="4" name="Footer Placeholder 3">
            <a:extLst>
              <a:ext uri="{FF2B5EF4-FFF2-40B4-BE49-F238E27FC236}">
                <a16:creationId xmlns:a16="http://schemas.microsoft.com/office/drawing/2014/main" id="{608A3DD6-2F1A-60C2-6F76-2A7992DBC2C8}"/>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381258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D20D60B-5088-34B3-4FDC-F9C0F4AC365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CEA94C-763E-14AD-F6B8-612D51FCD7D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C656BD52-0529-4095-1D0E-973E0278BC20}"/>
              </a:ext>
            </a:extLst>
          </p:cNvPr>
          <p:cNvSpPr>
            <a:spLocks noGrp="1"/>
          </p:cNvSpPr>
          <p:nvPr>
            <p:ph idx="1"/>
          </p:nvPr>
        </p:nvSpPr>
        <p:spPr>
          <a:xfrm>
            <a:off x="4810259" y="649480"/>
            <a:ext cx="6555347" cy="5546047"/>
          </a:xfrm>
        </p:spPr>
        <p:txBody>
          <a:bodyPr anchor="ctr">
            <a:normAutofit/>
          </a:bodyPr>
          <a:lstStyle/>
          <a:p>
            <a:r>
              <a:rPr lang="en-US" sz="2000"/>
              <a:t>Physical Impairment</a:t>
            </a:r>
          </a:p>
          <a:p>
            <a:pPr lvl="1"/>
            <a:r>
              <a:rPr lang="en-US" sz="2000"/>
              <a:t>Impairment that extends beyond any impediment to earning capacity and beyond pain and suffering to the extent it produces separate and distinct loss that is substantial. </a:t>
            </a:r>
            <a:r>
              <a:rPr lang="en-US" sz="2000" u="sng"/>
              <a:t>Golden Eagle Archery</a:t>
            </a:r>
            <a:r>
              <a:rPr lang="en-US" sz="2000"/>
              <a:t>, 116 5.W.3d at 764-77.</a:t>
            </a:r>
          </a:p>
        </p:txBody>
      </p:sp>
      <p:sp>
        <p:nvSpPr>
          <p:cNvPr id="4" name="Footer Placeholder 3">
            <a:extLst>
              <a:ext uri="{FF2B5EF4-FFF2-40B4-BE49-F238E27FC236}">
                <a16:creationId xmlns:a16="http://schemas.microsoft.com/office/drawing/2014/main" id="{52796E45-F6F1-1EDF-81C9-D502931D3029}"/>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355488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A7CA1A-6673-A214-E82C-36943656F13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8BEE11-17CC-413A-53D5-C3A00C7063E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Proof Required to Establish the </a:t>
            </a:r>
            <a:r>
              <a:rPr lang="en-US" sz="4000" u="sng">
                <a:solidFill>
                  <a:srgbClr val="FFFFFF"/>
                </a:solidFill>
              </a:rPr>
              <a:t>Existence</a:t>
            </a:r>
          </a:p>
        </p:txBody>
      </p:sp>
      <p:sp>
        <p:nvSpPr>
          <p:cNvPr id="3" name="Content Placeholder 2">
            <a:extLst>
              <a:ext uri="{FF2B5EF4-FFF2-40B4-BE49-F238E27FC236}">
                <a16:creationId xmlns:a16="http://schemas.microsoft.com/office/drawing/2014/main" id="{035E59A6-D059-31CF-F088-C6C7DBD82321}"/>
              </a:ext>
            </a:extLst>
          </p:cNvPr>
          <p:cNvSpPr>
            <a:spLocks noGrp="1"/>
          </p:cNvSpPr>
          <p:nvPr>
            <p:ph idx="1"/>
          </p:nvPr>
        </p:nvSpPr>
        <p:spPr>
          <a:xfrm>
            <a:off x="4810259" y="649480"/>
            <a:ext cx="6555347" cy="5546047"/>
          </a:xfrm>
        </p:spPr>
        <p:txBody>
          <a:bodyPr anchor="ctr">
            <a:normAutofit/>
          </a:bodyPr>
          <a:lstStyle/>
          <a:p>
            <a:r>
              <a:rPr lang="en-US" sz="2000"/>
              <a:t>Loss of Companionship</a:t>
            </a:r>
          </a:p>
          <a:p>
            <a:pPr lvl="1"/>
            <a:r>
              <a:rPr lang="en-US" sz="2000"/>
              <a:t>"Loss of 'positive benefits flowing from the love, comfort, companionship, and society the named plaintiff would, in reasonable probability, experience'" if the victim/decedent had not been hurt/killed. </a:t>
            </a:r>
            <a:r>
              <a:rPr lang="en-US" sz="2000" u="sng"/>
              <a:t>Gregory</a:t>
            </a:r>
            <a:r>
              <a:rPr lang="en-US" sz="2000"/>
              <a:t>, 670 S.W.3d at 556 n.5 (quoting </a:t>
            </a:r>
            <a:r>
              <a:rPr lang="en-US" sz="2000" u="sng"/>
              <a:t>Moore v. Lillebo</a:t>
            </a:r>
            <a:r>
              <a:rPr lang="en-US" sz="2000"/>
              <a:t>, 722 S.W.2d 683, 688 (Tex. 1987)).</a:t>
            </a:r>
          </a:p>
        </p:txBody>
      </p:sp>
      <p:sp>
        <p:nvSpPr>
          <p:cNvPr id="4" name="Footer Placeholder 3">
            <a:extLst>
              <a:ext uri="{FF2B5EF4-FFF2-40B4-BE49-F238E27FC236}">
                <a16:creationId xmlns:a16="http://schemas.microsoft.com/office/drawing/2014/main" id="{D0AD0EA9-EEC8-70AF-78B5-A9C7BEBC42FB}"/>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2725710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9098F-348A-4F37-E24D-2E4A085BACDF}"/>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Definitions in the Charge</a:t>
            </a:r>
          </a:p>
        </p:txBody>
      </p:sp>
      <p:sp>
        <p:nvSpPr>
          <p:cNvPr id="3" name="Content Placeholder 2">
            <a:extLst>
              <a:ext uri="{FF2B5EF4-FFF2-40B4-BE49-F238E27FC236}">
                <a16:creationId xmlns:a16="http://schemas.microsoft.com/office/drawing/2014/main" id="{5B9DB088-A78D-C3B3-34D6-A419C38B0170}"/>
              </a:ext>
            </a:extLst>
          </p:cNvPr>
          <p:cNvSpPr>
            <a:spLocks noGrp="1"/>
          </p:cNvSpPr>
          <p:nvPr>
            <p:ph idx="1"/>
          </p:nvPr>
        </p:nvSpPr>
        <p:spPr>
          <a:xfrm>
            <a:off x="4810259" y="649480"/>
            <a:ext cx="6555347" cy="5546047"/>
          </a:xfrm>
        </p:spPr>
        <p:txBody>
          <a:bodyPr anchor="ctr">
            <a:normAutofit/>
          </a:bodyPr>
          <a:lstStyle/>
          <a:p>
            <a:endParaRPr lang="en-US" sz="2000"/>
          </a:p>
        </p:txBody>
      </p:sp>
      <p:sp>
        <p:nvSpPr>
          <p:cNvPr id="4" name="Footer Placeholder 3">
            <a:extLst>
              <a:ext uri="{FF2B5EF4-FFF2-40B4-BE49-F238E27FC236}">
                <a16:creationId xmlns:a16="http://schemas.microsoft.com/office/drawing/2014/main" id="{12665A4C-1A14-A537-04D0-B1609F4064F5}"/>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41589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3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0" name="Rectangle 4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F77E3-8007-1EDB-8098-A46E94E40DC1}"/>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Gregory v. Chohan (Tex. 2023)</a:t>
            </a:r>
          </a:p>
        </p:txBody>
      </p:sp>
      <p:sp>
        <p:nvSpPr>
          <p:cNvPr id="3" name="Content Placeholder 2">
            <a:extLst>
              <a:ext uri="{FF2B5EF4-FFF2-40B4-BE49-F238E27FC236}">
                <a16:creationId xmlns:a16="http://schemas.microsoft.com/office/drawing/2014/main" id="{5C4FF894-9786-5D90-F72C-5F11E165B310}"/>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r>
              <a:rPr lang="en-US" sz="2400" kern="1200" dirty="0">
                <a:latin typeface="+mn-lt"/>
                <a:ea typeface="+mn-ea"/>
                <a:cs typeface="+mn-cs"/>
              </a:rPr>
              <a:t>Has the world changed? </a:t>
            </a:r>
          </a:p>
          <a:p>
            <a:pPr marL="0" indent="0">
              <a:buNone/>
            </a:pPr>
            <a:endParaRPr lang="en-US" sz="2400" dirty="0"/>
          </a:p>
          <a:p>
            <a:pPr marL="0" indent="0">
              <a:buNone/>
            </a:pPr>
            <a:r>
              <a:rPr lang="en-US" sz="2400" kern="1200" dirty="0">
                <a:latin typeface="+mn-lt"/>
                <a:ea typeface="+mn-ea"/>
                <a:cs typeface="+mn-cs"/>
              </a:rPr>
              <a:t>What has the Texas Supreme Court been saying leading up to Gregory v. Chohan?</a:t>
            </a:r>
          </a:p>
        </p:txBody>
      </p:sp>
    </p:spTree>
    <p:extLst>
      <p:ext uri="{BB962C8B-B14F-4D97-AF65-F5344CB8AC3E}">
        <p14:creationId xmlns:p14="http://schemas.microsoft.com/office/powerpoint/2010/main" val="135271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DDC31-248A-7285-8A42-233EECA3897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Factual Sufficiency vs. Legal Sufficiency </a:t>
            </a:r>
          </a:p>
        </p:txBody>
      </p:sp>
      <p:sp>
        <p:nvSpPr>
          <p:cNvPr id="3" name="Content Placeholder 2">
            <a:extLst>
              <a:ext uri="{FF2B5EF4-FFF2-40B4-BE49-F238E27FC236}">
                <a16:creationId xmlns:a16="http://schemas.microsoft.com/office/drawing/2014/main" id="{6B6AD35A-2F97-F06D-14E8-4515DF1EF081}"/>
              </a:ext>
            </a:extLst>
          </p:cNvPr>
          <p:cNvSpPr>
            <a:spLocks noGrp="1"/>
          </p:cNvSpPr>
          <p:nvPr>
            <p:ph idx="1"/>
          </p:nvPr>
        </p:nvSpPr>
        <p:spPr>
          <a:xfrm>
            <a:off x="4810259" y="649480"/>
            <a:ext cx="6555347" cy="5546047"/>
          </a:xfrm>
        </p:spPr>
        <p:txBody>
          <a:bodyPr anchor="ctr">
            <a:normAutofit/>
          </a:bodyPr>
          <a:lstStyle/>
          <a:p>
            <a:pPr marL="0" indent="0">
              <a:buNone/>
            </a:pPr>
            <a:endParaRPr lang="en-US" sz="2000"/>
          </a:p>
        </p:txBody>
      </p:sp>
      <p:sp>
        <p:nvSpPr>
          <p:cNvPr id="4" name="Footer Placeholder 3">
            <a:extLst>
              <a:ext uri="{FF2B5EF4-FFF2-40B4-BE49-F238E27FC236}">
                <a16:creationId xmlns:a16="http://schemas.microsoft.com/office/drawing/2014/main" id="{469C708B-95B4-95FF-19B6-FA1AB9407F20}"/>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169769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948FF9-F7FC-D82B-8C6D-F0DFE93A3A2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Factual Sufficiency</a:t>
            </a:r>
          </a:p>
        </p:txBody>
      </p:sp>
      <p:sp>
        <p:nvSpPr>
          <p:cNvPr id="3" name="Content Placeholder 2">
            <a:extLst>
              <a:ext uri="{FF2B5EF4-FFF2-40B4-BE49-F238E27FC236}">
                <a16:creationId xmlns:a16="http://schemas.microsoft.com/office/drawing/2014/main" id="{9AB7BE15-724F-4C37-C20E-27697A0682FE}"/>
              </a:ext>
            </a:extLst>
          </p:cNvPr>
          <p:cNvSpPr>
            <a:spLocks noGrp="1"/>
          </p:cNvSpPr>
          <p:nvPr>
            <p:ph idx="1"/>
          </p:nvPr>
        </p:nvSpPr>
        <p:spPr>
          <a:xfrm>
            <a:off x="4810259" y="649480"/>
            <a:ext cx="6555347" cy="5546047"/>
          </a:xfrm>
        </p:spPr>
        <p:txBody>
          <a:bodyPr anchor="ctr">
            <a:normAutofit/>
          </a:bodyPr>
          <a:lstStyle/>
          <a:p>
            <a:r>
              <a:rPr lang="en-US" sz="2000" b="1"/>
              <a:t>Factual sufficiency </a:t>
            </a:r>
            <a:r>
              <a:rPr lang="en-US" sz="2000"/>
              <a:t>of the evidence is the </a:t>
            </a:r>
            <a:r>
              <a:rPr lang="en-US" sz="2000" b="1"/>
              <a:t>exclusive province of Texas's intermediate court of appeals. </a:t>
            </a:r>
            <a:r>
              <a:rPr lang="en-US" sz="2000"/>
              <a:t>The Supreme Court of Texas has no appellate jurisdiction to conduct a factual- sufficiency review. </a:t>
            </a:r>
            <a:r>
              <a:rPr lang="en-US" sz="2000" u="sng"/>
              <a:t>Golden Eagle Archery</a:t>
            </a:r>
            <a:r>
              <a:rPr lang="en-US" sz="2000"/>
              <a:t>, 116 S.W.3d at 761. </a:t>
            </a:r>
          </a:p>
          <a:p>
            <a:r>
              <a:rPr lang="en-US" sz="2000" b="1"/>
              <a:t>Constitutionally mandated: </a:t>
            </a:r>
            <a:r>
              <a:rPr lang="en-US" sz="2000"/>
              <a:t>"[T|he decision of said courts [of appeals] shall be conclusive on all questions of fact brought before them on appeal or error." Tex. CONST. art. V, 5 6.</a:t>
            </a:r>
          </a:p>
          <a:p>
            <a:r>
              <a:rPr lang="en-US" sz="2000"/>
              <a:t>However, </a:t>
            </a:r>
            <a:r>
              <a:rPr lang="en-US" sz="2000" b="1"/>
              <a:t>SCOTX</a:t>
            </a:r>
            <a:r>
              <a:rPr lang="en-US" sz="2000"/>
              <a:t> does have jurisdiction </a:t>
            </a:r>
            <a:r>
              <a:rPr lang="en-US" sz="2000" b="1"/>
              <a:t>to determine whether a court of appeals applied the correct standard </a:t>
            </a:r>
            <a:r>
              <a:rPr lang="en-US" sz="2000"/>
              <a:t>when it (the COA) conducted its factual-sufficiency review. Id, (citing </a:t>
            </a:r>
            <a:r>
              <a:rPr lang="en-US" sz="2000" u="sng"/>
              <a:t>Pool v. Ford Motor Co., </a:t>
            </a:r>
            <a:r>
              <a:rPr lang="en-US" sz="2000"/>
              <a:t>715 S.W.2d 629, 63435 (Tex. 1986])-</a:t>
            </a:r>
          </a:p>
        </p:txBody>
      </p:sp>
      <p:sp>
        <p:nvSpPr>
          <p:cNvPr id="4" name="Footer Placeholder 3">
            <a:extLst>
              <a:ext uri="{FF2B5EF4-FFF2-40B4-BE49-F238E27FC236}">
                <a16:creationId xmlns:a16="http://schemas.microsoft.com/office/drawing/2014/main" id="{11BC1F4A-FC5C-CFAD-F039-BD879070F8F1}"/>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2832501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F6A516-5152-7CE5-011D-CA6EDE09F41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Factual Sufficiency</a:t>
            </a:r>
          </a:p>
        </p:txBody>
      </p:sp>
      <p:sp>
        <p:nvSpPr>
          <p:cNvPr id="3" name="Content Placeholder 2">
            <a:extLst>
              <a:ext uri="{FF2B5EF4-FFF2-40B4-BE49-F238E27FC236}">
                <a16:creationId xmlns:a16="http://schemas.microsoft.com/office/drawing/2014/main" id="{990EF79E-9F26-4DAC-5A28-5E5B6C68BE5F}"/>
              </a:ext>
            </a:extLst>
          </p:cNvPr>
          <p:cNvSpPr>
            <a:spLocks noGrp="1"/>
          </p:cNvSpPr>
          <p:nvPr>
            <p:ph idx="1"/>
          </p:nvPr>
        </p:nvSpPr>
        <p:spPr>
          <a:xfrm>
            <a:off x="4810259" y="649480"/>
            <a:ext cx="6555347" cy="5546047"/>
          </a:xfrm>
        </p:spPr>
        <p:txBody>
          <a:bodyPr anchor="ctr">
            <a:normAutofit/>
          </a:bodyPr>
          <a:lstStyle/>
          <a:p>
            <a:pPr>
              <a:buNone/>
            </a:pPr>
            <a:r>
              <a:rPr lang="en-US" sz="2000">
                <a:effectLst/>
                <a:latin typeface="Helvetica" pitchFamily="2" charset="0"/>
              </a:rPr>
              <a:t>"[A] court of appeals must consider and weigh all of the evidence in the case and to set aside the verdict and remand the cause for a new trial, if it thus concludes that the </a:t>
            </a:r>
            <a:r>
              <a:rPr lang="en-US" sz="2000" b="1">
                <a:effectLst/>
                <a:latin typeface="Helvetica" pitchFamily="2" charset="0"/>
              </a:rPr>
              <a:t>verdict is so against the great weight and preponderance of the evidence </a:t>
            </a:r>
            <a:r>
              <a:rPr lang="en-US" sz="2000">
                <a:effectLst/>
                <a:latin typeface="Helvetica" pitchFamily="2" charset="0"/>
              </a:rPr>
              <a:t>as to be manifestly unjust-this, regardless of whether the record contains some "evidence of probative force" in support of the verdict. ... The </a:t>
            </a:r>
            <a:r>
              <a:rPr lang="en-US" sz="2000" b="1">
                <a:effectLst/>
                <a:latin typeface="Helvetica" pitchFamily="2" charset="0"/>
              </a:rPr>
              <a:t>evidence supporting the verdict is to be weighed along</a:t>
            </a:r>
            <a:r>
              <a:rPr lang="en-US" sz="2000">
                <a:effectLst/>
                <a:latin typeface="Helvetica" pitchFamily="2" charset="0"/>
              </a:rPr>
              <a:t> with the other evidence in the case…</a:t>
            </a:r>
            <a:r>
              <a:rPr lang="en-US" sz="2000" b="1">
                <a:latin typeface="Helvetica" pitchFamily="2" charset="0"/>
              </a:rPr>
              <a:t> </a:t>
            </a:r>
            <a:r>
              <a:rPr lang="en-US" sz="2000" u="sng">
                <a:effectLst/>
                <a:latin typeface="Helvetica" pitchFamily="2" charset="0"/>
              </a:rPr>
              <a:t>Golden Eagle Archery</a:t>
            </a:r>
            <a:r>
              <a:rPr lang="en-US" sz="2000">
                <a:effectLst/>
                <a:latin typeface="Helvetica" pitchFamily="2" charset="0"/>
              </a:rPr>
              <a:t>, 116 S.W.3d at 761-62 (emphasis added) (quoting In re King's Est., 244 S.W.2d 660, 661 (Tex. 1951)).</a:t>
            </a:r>
          </a:p>
          <a:p>
            <a:endParaRPr lang="en-US" sz="2000"/>
          </a:p>
        </p:txBody>
      </p:sp>
      <p:sp>
        <p:nvSpPr>
          <p:cNvPr id="4" name="Footer Placeholder 3">
            <a:extLst>
              <a:ext uri="{FF2B5EF4-FFF2-40B4-BE49-F238E27FC236}">
                <a16:creationId xmlns:a16="http://schemas.microsoft.com/office/drawing/2014/main" id="{FC97284A-B987-9A80-DBB7-552FDB1CEB2F}"/>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4021157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DF94B-9CF9-4A9C-553E-A9F38BD9451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Factual Sufficiency</a:t>
            </a:r>
          </a:p>
        </p:txBody>
      </p:sp>
      <p:sp>
        <p:nvSpPr>
          <p:cNvPr id="3" name="Content Placeholder 2">
            <a:extLst>
              <a:ext uri="{FF2B5EF4-FFF2-40B4-BE49-F238E27FC236}">
                <a16:creationId xmlns:a16="http://schemas.microsoft.com/office/drawing/2014/main" id="{0E204EB8-0125-869D-8A1A-306014B72DD0}"/>
              </a:ext>
            </a:extLst>
          </p:cNvPr>
          <p:cNvSpPr>
            <a:spLocks noGrp="1"/>
          </p:cNvSpPr>
          <p:nvPr>
            <p:ph idx="1"/>
          </p:nvPr>
        </p:nvSpPr>
        <p:spPr>
          <a:xfrm>
            <a:off x="4810259" y="649480"/>
            <a:ext cx="6555347" cy="5546047"/>
          </a:xfrm>
        </p:spPr>
        <p:txBody>
          <a:bodyPr anchor="ctr">
            <a:normAutofit/>
          </a:bodyPr>
          <a:lstStyle/>
          <a:p>
            <a:r>
              <a:rPr lang="en-US" sz="2000"/>
              <a:t>Court of Appeals may not merely substitute it’s judgment </a:t>
            </a:r>
          </a:p>
          <a:p>
            <a:r>
              <a:rPr lang="en-US" sz="2000">
                <a:effectLst/>
              </a:rPr>
              <a:t>Even on appeal, the jury remains the sole judge of the credibility of witnesses and the weight to be given their testimony. </a:t>
            </a:r>
            <a:r>
              <a:rPr lang="en-US" sz="2000" u="sng">
                <a:effectLst/>
              </a:rPr>
              <a:t>Golden Eagle Archery</a:t>
            </a:r>
            <a:r>
              <a:rPr lang="en-US" sz="2000">
                <a:effectLst/>
              </a:rPr>
              <a:t>, 116 S.W.3d at 761 (citing Poole, 715 S.W.2d at 634-35.</a:t>
            </a:r>
          </a:p>
          <a:p>
            <a:endParaRPr lang="en-US" sz="2000"/>
          </a:p>
        </p:txBody>
      </p:sp>
      <p:sp>
        <p:nvSpPr>
          <p:cNvPr id="4" name="Footer Placeholder 3">
            <a:extLst>
              <a:ext uri="{FF2B5EF4-FFF2-40B4-BE49-F238E27FC236}">
                <a16:creationId xmlns:a16="http://schemas.microsoft.com/office/drawing/2014/main" id="{D7C51EB3-DA8B-C1E1-FA4E-06779A89AF05}"/>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408549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56CED0-A8F8-EEB9-5C1D-28474A466B69}"/>
              </a:ext>
            </a:extLst>
          </p:cNvPr>
          <p:cNvSpPr>
            <a:spLocks noGrp="1"/>
          </p:cNvSpPr>
          <p:nvPr>
            <p:ph type="title"/>
          </p:nvPr>
        </p:nvSpPr>
        <p:spPr>
          <a:xfrm>
            <a:off x="466722" y="586855"/>
            <a:ext cx="3201366" cy="3387497"/>
          </a:xfrm>
        </p:spPr>
        <p:txBody>
          <a:bodyPr anchor="b">
            <a:normAutofit/>
          </a:bodyPr>
          <a:lstStyle/>
          <a:p>
            <a:pPr algn="r"/>
            <a:r>
              <a:rPr lang="en-US" sz="3100">
                <a:solidFill>
                  <a:srgbClr val="FFFFFF"/>
                </a:solidFill>
              </a:rPr>
              <a:t>“Shocks the Conscience” Backstop to Factual Sufficiency Review of Damages </a:t>
            </a:r>
            <a:br>
              <a:rPr lang="en-US" sz="3100">
                <a:solidFill>
                  <a:srgbClr val="FFFFFF"/>
                </a:solidFill>
              </a:rPr>
            </a:br>
            <a:endParaRPr lang="en-US" sz="3100">
              <a:solidFill>
                <a:srgbClr val="FFFFFF"/>
              </a:solidFill>
            </a:endParaRPr>
          </a:p>
        </p:txBody>
      </p:sp>
      <p:sp>
        <p:nvSpPr>
          <p:cNvPr id="3" name="Content Placeholder 2">
            <a:extLst>
              <a:ext uri="{FF2B5EF4-FFF2-40B4-BE49-F238E27FC236}">
                <a16:creationId xmlns:a16="http://schemas.microsoft.com/office/drawing/2014/main" id="{B09789D6-BE2A-D33A-A775-8CAAECF4DD30}"/>
              </a:ext>
            </a:extLst>
          </p:cNvPr>
          <p:cNvSpPr>
            <a:spLocks noGrp="1"/>
          </p:cNvSpPr>
          <p:nvPr>
            <p:ph idx="1"/>
          </p:nvPr>
        </p:nvSpPr>
        <p:spPr>
          <a:xfrm>
            <a:off x="4810259" y="649480"/>
            <a:ext cx="6555347" cy="5546047"/>
          </a:xfrm>
        </p:spPr>
        <p:txBody>
          <a:bodyPr anchor="ctr">
            <a:normAutofit/>
          </a:bodyPr>
          <a:lstStyle/>
          <a:p>
            <a:pPr marL="0" indent="0">
              <a:lnSpc>
                <a:spcPct val="100000"/>
              </a:lnSpc>
              <a:buNone/>
            </a:pPr>
            <a:r>
              <a:rPr lang="en-US" sz="2000" dirty="0">
                <a:effectLst/>
              </a:rPr>
              <a:t>"[A] court of appeals must consider and weigh all of the evidence in the case and to set aside the verdict and remand the cause for a new trial, if it thus concludes that the </a:t>
            </a:r>
            <a:r>
              <a:rPr lang="en-US" sz="2000" b="1" dirty="0">
                <a:effectLst/>
              </a:rPr>
              <a:t>verdict is so against the great weight and preponderance of the evidence </a:t>
            </a:r>
            <a:r>
              <a:rPr lang="en-US" sz="2000" dirty="0">
                <a:effectLst/>
              </a:rPr>
              <a:t>as to be manifestly unjust-this, regardless of whether the record contains some "evidence of probative force" in support of the verdict. ... The </a:t>
            </a:r>
            <a:r>
              <a:rPr lang="en-US" sz="2000" b="1" dirty="0">
                <a:effectLst/>
              </a:rPr>
              <a:t>evidence supporting the verdict is to be weighed along with</a:t>
            </a:r>
            <a:r>
              <a:rPr lang="en-US" sz="2000" dirty="0">
                <a:effectLst/>
              </a:rPr>
              <a:t> the other evidence in the case, including </a:t>
            </a:r>
            <a:r>
              <a:rPr lang="en-US" sz="2000" b="1" dirty="0">
                <a:effectLst/>
              </a:rPr>
              <a:t>that which is contrary to the verdict.” </a:t>
            </a:r>
            <a:r>
              <a:rPr lang="en-US" sz="2000" u="sng" dirty="0">
                <a:effectLst/>
              </a:rPr>
              <a:t>Golden Eagle Archery</a:t>
            </a:r>
            <a:r>
              <a:rPr lang="en-US" sz="2000" dirty="0">
                <a:effectLst/>
              </a:rPr>
              <a:t>, 116 S.W.3d at 761-62 (emphasis added) (quoting </a:t>
            </a:r>
            <a:r>
              <a:rPr lang="en-US" sz="2000" u="sng" dirty="0">
                <a:effectLst/>
              </a:rPr>
              <a:t>In re King's Est.</a:t>
            </a:r>
            <a:r>
              <a:rPr lang="en-US" sz="2000" dirty="0">
                <a:effectLst/>
              </a:rPr>
              <a:t>, 244 S.W.2d 660, 661 (Tex. 1951)).</a:t>
            </a:r>
          </a:p>
          <a:p>
            <a:pPr marL="0" indent="0">
              <a:lnSpc>
                <a:spcPct val="100000"/>
              </a:lnSpc>
              <a:buNone/>
            </a:pPr>
            <a:endParaRPr lang="en-US" sz="2000" dirty="0"/>
          </a:p>
        </p:txBody>
      </p:sp>
      <p:sp>
        <p:nvSpPr>
          <p:cNvPr id="4" name="Footer Placeholder 3">
            <a:extLst>
              <a:ext uri="{FF2B5EF4-FFF2-40B4-BE49-F238E27FC236}">
                <a16:creationId xmlns:a16="http://schemas.microsoft.com/office/drawing/2014/main" id="{684A1C2D-8A66-0942-04DB-1943EE3BC385}"/>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4082886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35C294-949C-8C1C-ABB1-0D5A7C7ED38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6E549B-1057-DB9F-7849-D157BA110A7F}"/>
              </a:ext>
            </a:extLst>
          </p:cNvPr>
          <p:cNvSpPr>
            <a:spLocks noGrp="1"/>
          </p:cNvSpPr>
          <p:nvPr>
            <p:ph type="title"/>
          </p:nvPr>
        </p:nvSpPr>
        <p:spPr>
          <a:xfrm>
            <a:off x="466722" y="586855"/>
            <a:ext cx="3201366" cy="4289945"/>
          </a:xfrm>
        </p:spPr>
        <p:txBody>
          <a:bodyPr anchor="b">
            <a:normAutofit/>
          </a:bodyPr>
          <a:lstStyle/>
          <a:p>
            <a:pPr algn="r"/>
            <a:r>
              <a:rPr lang="en-US" sz="4000" dirty="0">
                <a:solidFill>
                  <a:srgbClr val="FFFFFF"/>
                </a:solidFill>
              </a:rPr>
              <a:t>“Shocks the Conscience” Backstop</a:t>
            </a:r>
            <a:br>
              <a:rPr lang="en-US" sz="4000" dirty="0">
                <a:solidFill>
                  <a:srgbClr val="FFFFFF"/>
                </a:solidFill>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AC67958F-CEDA-8CA5-FD44-12373678A3C7}"/>
              </a:ext>
            </a:extLst>
          </p:cNvPr>
          <p:cNvSpPr>
            <a:spLocks noGrp="1"/>
          </p:cNvSpPr>
          <p:nvPr>
            <p:ph idx="1"/>
          </p:nvPr>
        </p:nvSpPr>
        <p:spPr>
          <a:xfrm>
            <a:off x="4810259" y="649480"/>
            <a:ext cx="6555347" cy="5546047"/>
          </a:xfrm>
        </p:spPr>
        <p:txBody>
          <a:bodyPr anchor="ctr">
            <a:normAutofit/>
          </a:bodyPr>
          <a:lstStyle/>
          <a:p>
            <a:pPr marL="0" indent="0">
              <a:buNone/>
            </a:pPr>
            <a:r>
              <a:rPr lang="en-US" sz="2000" dirty="0">
                <a:effectLst/>
                <a:latin typeface="Helvetica" pitchFamily="2" charset="0"/>
              </a:rPr>
              <a:t>Courts of Appeals, with the SCOTX's blessing, have long utilized the "shocks the conscience" standard as a sort of backstop to its factual-sufficiency review of damages awards. </a:t>
            </a:r>
            <a:r>
              <a:rPr lang="en-US" sz="2000" u="sng" dirty="0">
                <a:effectLst/>
                <a:latin typeface="Helvetica" pitchFamily="2" charset="0"/>
              </a:rPr>
              <a:t>Gregory</a:t>
            </a:r>
            <a:r>
              <a:rPr lang="en-US" sz="2000" dirty="0">
                <a:effectLst/>
                <a:latin typeface="Helvetica" pitchFamily="2" charset="0"/>
              </a:rPr>
              <a:t>, 670 S.W.3d at 564 (Blacklock, J.).</a:t>
            </a:r>
            <a:endParaRPr lang="en-US" sz="2000" dirty="0"/>
          </a:p>
        </p:txBody>
      </p:sp>
      <p:sp>
        <p:nvSpPr>
          <p:cNvPr id="7" name="AutoShape 2" descr="Varghese Summersett Criminal Family Personal Injury Lawyers">
            <a:extLst>
              <a:ext uri="{FF2B5EF4-FFF2-40B4-BE49-F238E27FC236}">
                <a16:creationId xmlns:a16="http://schemas.microsoft.com/office/drawing/2014/main" id="{9FC8FAA9-25D6-32FC-7633-A9AC6AF2B67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ooter Placeholder 8">
            <a:extLst>
              <a:ext uri="{FF2B5EF4-FFF2-40B4-BE49-F238E27FC236}">
                <a16:creationId xmlns:a16="http://schemas.microsoft.com/office/drawing/2014/main" id="{F37A81A4-72F0-EB99-656A-D0F159C6A618}"/>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003175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65D00A-678B-AFDC-376E-2070BDD940B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C0F59F-77E2-4A78-96A3-8D21E95DC618}"/>
              </a:ext>
            </a:extLst>
          </p:cNvPr>
          <p:cNvSpPr>
            <a:spLocks noGrp="1"/>
          </p:cNvSpPr>
          <p:nvPr>
            <p:ph type="title"/>
          </p:nvPr>
        </p:nvSpPr>
        <p:spPr>
          <a:xfrm>
            <a:off x="466722" y="586855"/>
            <a:ext cx="3201366" cy="4239145"/>
          </a:xfrm>
        </p:spPr>
        <p:txBody>
          <a:bodyPr anchor="b">
            <a:normAutofit/>
          </a:bodyPr>
          <a:lstStyle/>
          <a:p>
            <a:pPr algn="r"/>
            <a:r>
              <a:rPr lang="en-US" sz="4000" dirty="0">
                <a:solidFill>
                  <a:srgbClr val="FFFFFF"/>
                </a:solidFill>
              </a:rPr>
              <a:t>“Shocks the Conscience” Backstop</a:t>
            </a:r>
            <a:br>
              <a:rPr lang="en-US" sz="4000" dirty="0">
                <a:solidFill>
                  <a:srgbClr val="FFFFFF"/>
                </a:solidFill>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77EB9AF4-D3E2-7884-462A-F5822560FA06}"/>
              </a:ext>
            </a:extLst>
          </p:cNvPr>
          <p:cNvSpPr>
            <a:spLocks noGrp="1"/>
          </p:cNvSpPr>
          <p:nvPr>
            <p:ph idx="1"/>
          </p:nvPr>
        </p:nvSpPr>
        <p:spPr>
          <a:xfrm>
            <a:off x="4810259" y="649480"/>
            <a:ext cx="6555347" cy="5546047"/>
          </a:xfrm>
        </p:spPr>
        <p:txBody>
          <a:bodyPr anchor="ctr">
            <a:normAutofit fontScale="92500"/>
          </a:bodyPr>
          <a:lstStyle/>
          <a:p>
            <a:pPr marL="0" indent="0">
              <a:lnSpc>
                <a:spcPct val="100000"/>
              </a:lnSpc>
              <a:buNone/>
            </a:pPr>
            <a:r>
              <a:rPr lang="en-US" sz="2400" dirty="0">
                <a:effectLst/>
              </a:rPr>
              <a:t>﻿﻿"In order that this court may in the future determine if a correct standard of review of factual insufficiency points has been utilized, </a:t>
            </a:r>
            <a:r>
              <a:rPr lang="en-US" sz="2400" b="1" dirty="0">
                <a:effectLst/>
              </a:rPr>
              <a:t>courts of appeals, when reversing on insufficiency grounds, should,</a:t>
            </a:r>
            <a:r>
              <a:rPr lang="en-US" sz="2400" dirty="0">
                <a:effectLst/>
              </a:rPr>
              <a:t> in their opinions, detail the evidence relevant to the issue in consideration and clearly state why the jury's finding is factually insufficient or is so against the great weight and preponderance as to be manifestly unjust; </a:t>
            </a:r>
            <a:r>
              <a:rPr lang="en-US" sz="2400" b="1" dirty="0">
                <a:effectLst/>
              </a:rPr>
              <a:t>why it shocks the conscience</a:t>
            </a:r>
            <a:r>
              <a:rPr lang="en-US" sz="2400" dirty="0">
                <a:effectLst/>
              </a:rPr>
              <a:t>; or clearly demonstrates bias. Further, those courts, in their opinions, should state in what regard the contrary evidence greatly outweighs the evidence in support of the verdict. It is only in this way that we will be able to determine if the requirements of In Re King's Estate have been satisfied." </a:t>
            </a:r>
            <a:r>
              <a:rPr lang="en-US" sz="2400" u="sng" dirty="0">
                <a:effectLst/>
              </a:rPr>
              <a:t>Pool v. Ford Motor Co</a:t>
            </a:r>
            <a:r>
              <a:rPr lang="en-US" sz="2400" dirty="0">
                <a:effectLst/>
              </a:rPr>
              <a:t>., 715 S.W.2d 629, 635 (Tex. 1986)</a:t>
            </a:r>
          </a:p>
          <a:p>
            <a:pPr marL="0" indent="0">
              <a:buNone/>
            </a:pPr>
            <a:endParaRPr lang="en-US" sz="2000" dirty="0"/>
          </a:p>
        </p:txBody>
      </p:sp>
    </p:spTree>
    <p:extLst>
      <p:ext uri="{BB962C8B-B14F-4D97-AF65-F5344CB8AC3E}">
        <p14:creationId xmlns:p14="http://schemas.microsoft.com/office/powerpoint/2010/main" val="362697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3EEB0B-4B7F-A4E8-8570-CA87843284C0}"/>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Legal Sufficiency of the Evidence</a:t>
            </a:r>
          </a:p>
        </p:txBody>
      </p:sp>
      <p:sp>
        <p:nvSpPr>
          <p:cNvPr id="3" name="Content Placeholder 2">
            <a:extLst>
              <a:ext uri="{FF2B5EF4-FFF2-40B4-BE49-F238E27FC236}">
                <a16:creationId xmlns:a16="http://schemas.microsoft.com/office/drawing/2014/main" id="{C3261C81-D26A-ED66-B686-2669F21E29A5}"/>
              </a:ext>
            </a:extLst>
          </p:cNvPr>
          <p:cNvSpPr>
            <a:spLocks noGrp="1"/>
          </p:cNvSpPr>
          <p:nvPr>
            <p:ph idx="1"/>
          </p:nvPr>
        </p:nvSpPr>
        <p:spPr>
          <a:xfrm>
            <a:off x="4810259" y="649480"/>
            <a:ext cx="6555347" cy="5546047"/>
          </a:xfrm>
        </p:spPr>
        <p:txBody>
          <a:bodyPr anchor="ctr">
            <a:normAutofit/>
          </a:bodyPr>
          <a:lstStyle/>
          <a:p>
            <a:pPr>
              <a:lnSpc>
                <a:spcPct val="100000"/>
              </a:lnSpc>
              <a:buNone/>
            </a:pPr>
            <a:r>
              <a:rPr lang="en-US" sz="2400" dirty="0">
                <a:effectLst/>
              </a:rPr>
              <a:t>Legal Sufficiency, also called "no-evidence" review, is the only substantive, post-verdict evidentiary review the SCOTX may undertake.</a:t>
            </a:r>
          </a:p>
        </p:txBody>
      </p:sp>
    </p:spTree>
    <p:extLst>
      <p:ext uri="{BB962C8B-B14F-4D97-AF65-F5344CB8AC3E}">
        <p14:creationId xmlns:p14="http://schemas.microsoft.com/office/powerpoint/2010/main" val="2433424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950EC20-1D76-8D66-42C1-D2D7516B127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D46615-0B70-49C8-8E22-35F71EA8EF1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Legal Sufficiency of the Evidence</a:t>
            </a:r>
          </a:p>
        </p:txBody>
      </p:sp>
      <p:sp>
        <p:nvSpPr>
          <p:cNvPr id="3" name="Content Placeholder 2">
            <a:extLst>
              <a:ext uri="{FF2B5EF4-FFF2-40B4-BE49-F238E27FC236}">
                <a16:creationId xmlns:a16="http://schemas.microsoft.com/office/drawing/2014/main" id="{D7762072-D75B-28D8-82E2-A02918F95CB1}"/>
              </a:ext>
            </a:extLst>
          </p:cNvPr>
          <p:cNvSpPr>
            <a:spLocks noGrp="1"/>
          </p:cNvSpPr>
          <p:nvPr>
            <p:ph idx="1"/>
          </p:nvPr>
        </p:nvSpPr>
        <p:spPr>
          <a:xfrm>
            <a:off x="4810259" y="649480"/>
            <a:ext cx="6555347" cy="5546047"/>
          </a:xfrm>
        </p:spPr>
        <p:txBody>
          <a:bodyPr anchor="ctr">
            <a:noAutofit/>
          </a:bodyPr>
          <a:lstStyle/>
          <a:p>
            <a:pPr>
              <a:buNone/>
            </a:pPr>
            <a:r>
              <a:rPr lang="en-US" sz="2000" dirty="0">
                <a:effectLst/>
              </a:rPr>
              <a:t>No-evidence points must be sustained when the record discloses one of the following:</a:t>
            </a:r>
          </a:p>
          <a:p>
            <a:pPr>
              <a:buFont typeface="+mj-lt"/>
              <a:buAutoNum type="arabicPeriod"/>
            </a:pPr>
            <a:r>
              <a:rPr lang="en-US" sz="2000" dirty="0">
                <a:effectLst/>
              </a:rPr>
              <a:t>﻿﻿﻿A </a:t>
            </a:r>
            <a:r>
              <a:rPr lang="en-US" sz="2000" b="1" dirty="0">
                <a:effectLst/>
              </a:rPr>
              <a:t>complete absence of evidenc</a:t>
            </a:r>
            <a:r>
              <a:rPr lang="en-US" sz="2000" dirty="0">
                <a:effectLst/>
              </a:rPr>
              <a:t>e of a vital fact (not disregarding contrary evidence if there is no favorable evidence);</a:t>
            </a:r>
          </a:p>
          <a:p>
            <a:pPr>
              <a:buFont typeface="+mj-lt"/>
              <a:buAutoNum type="arabicPeriod"/>
            </a:pPr>
            <a:r>
              <a:rPr lang="en-US" sz="2000" dirty="0">
                <a:effectLst/>
              </a:rPr>
              <a:t>﻿﻿﻿The court is </a:t>
            </a:r>
            <a:r>
              <a:rPr lang="en-US" sz="2000" b="1" dirty="0">
                <a:effectLst/>
              </a:rPr>
              <a:t>barred by rules of law or evidence </a:t>
            </a:r>
            <a:r>
              <a:rPr lang="en-US" sz="2000" dirty="0">
                <a:effectLst/>
              </a:rPr>
              <a:t>from giving weight to the only </a:t>
            </a:r>
            <a:r>
              <a:rPr lang="en-US" sz="2000" b="1" dirty="0">
                <a:effectLst/>
              </a:rPr>
              <a:t>evidence offered </a:t>
            </a:r>
            <a:r>
              <a:rPr lang="en-US" sz="2000" dirty="0">
                <a:effectLst/>
              </a:rPr>
              <a:t>to prove a vital fact;</a:t>
            </a:r>
          </a:p>
          <a:p>
            <a:pPr>
              <a:buFont typeface="+mj-lt"/>
              <a:buAutoNum type="arabicPeriod"/>
            </a:pPr>
            <a:r>
              <a:rPr lang="en-US" sz="2000" dirty="0">
                <a:effectLst/>
              </a:rPr>
              <a:t>﻿﻿﻿The evidence offered to prove a vital fact is </a:t>
            </a:r>
            <a:r>
              <a:rPr lang="en-US" sz="2000" b="1" dirty="0">
                <a:effectLst/>
              </a:rPr>
              <a:t>no more than a mere scintilla </a:t>
            </a:r>
            <a:r>
              <a:rPr lang="en-US" sz="2000" dirty="0">
                <a:effectLst/>
              </a:rPr>
              <a:t>(viewing the evidence in the most favorable light in support of finding the vital fact, considering only evidence and inferences which support the finding and rejecting those contrary); and</a:t>
            </a:r>
          </a:p>
          <a:p>
            <a:pPr>
              <a:buFont typeface="+mj-lt"/>
              <a:buAutoNum type="arabicPeriod"/>
            </a:pPr>
            <a:r>
              <a:rPr lang="en-US" sz="2000" dirty="0">
                <a:effectLst/>
              </a:rPr>
              <a:t>﻿﻿﻿The </a:t>
            </a:r>
            <a:r>
              <a:rPr lang="en-US" sz="2000" b="1" dirty="0">
                <a:effectLst/>
              </a:rPr>
              <a:t>evidence establishes the opposite </a:t>
            </a:r>
            <a:r>
              <a:rPr lang="en-US" sz="2000" dirty="0">
                <a:effectLst/>
              </a:rPr>
              <a:t>of the vital fact (such that contrary evidence establishes the opposite).</a:t>
            </a:r>
          </a:p>
          <a:p>
            <a:pPr marL="0" indent="0">
              <a:buNone/>
            </a:pPr>
            <a:r>
              <a:rPr lang="en-US" sz="2000" u="sng" dirty="0">
                <a:effectLst/>
              </a:rPr>
              <a:t>City of Keller v. Wilson</a:t>
            </a:r>
            <a:r>
              <a:rPr lang="en-US" sz="2000" dirty="0">
                <a:effectLst/>
              </a:rPr>
              <a:t>, 168 S.W.3a 802, 810 (Tex. 2005)</a:t>
            </a:r>
          </a:p>
        </p:txBody>
      </p:sp>
    </p:spTree>
    <p:extLst>
      <p:ext uri="{BB962C8B-B14F-4D97-AF65-F5344CB8AC3E}">
        <p14:creationId xmlns:p14="http://schemas.microsoft.com/office/powerpoint/2010/main" val="42646621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6DC8F4-A509-D49A-F19A-CBC85FC8744A}"/>
              </a:ext>
            </a:extLst>
          </p:cNvPr>
          <p:cNvSpPr>
            <a:spLocks noGrp="1"/>
          </p:cNvSpPr>
          <p:nvPr>
            <p:ph type="title"/>
          </p:nvPr>
        </p:nvSpPr>
        <p:spPr>
          <a:xfrm>
            <a:off x="418225" y="1365448"/>
            <a:ext cx="3201366" cy="3387497"/>
          </a:xfrm>
        </p:spPr>
        <p:txBody>
          <a:bodyPr anchor="b">
            <a:normAutofit/>
          </a:bodyPr>
          <a:lstStyle/>
          <a:p>
            <a:pPr algn="r"/>
            <a:r>
              <a:rPr lang="en-US" sz="4000" dirty="0">
                <a:solidFill>
                  <a:srgbClr val="FFFFFF"/>
                </a:solidFill>
                <a:effectLst/>
              </a:rPr>
              <a:t>Factual Insufficiency vs. Legal Sufficiency of Damages in a Nutshell</a:t>
            </a:r>
          </a:p>
        </p:txBody>
      </p:sp>
      <p:sp>
        <p:nvSpPr>
          <p:cNvPr id="3" name="Content Placeholder 2">
            <a:extLst>
              <a:ext uri="{FF2B5EF4-FFF2-40B4-BE49-F238E27FC236}">
                <a16:creationId xmlns:a16="http://schemas.microsoft.com/office/drawing/2014/main" id="{5A9603C8-F314-76B6-35AC-4AC0EDB10BDC}"/>
              </a:ext>
            </a:extLst>
          </p:cNvPr>
          <p:cNvSpPr>
            <a:spLocks noGrp="1"/>
          </p:cNvSpPr>
          <p:nvPr>
            <p:ph idx="1"/>
          </p:nvPr>
        </p:nvSpPr>
        <p:spPr>
          <a:xfrm>
            <a:off x="4810259" y="649480"/>
            <a:ext cx="6555347" cy="5546047"/>
          </a:xfrm>
        </p:spPr>
        <p:txBody>
          <a:bodyPr anchor="ctr">
            <a:normAutofit/>
          </a:bodyPr>
          <a:lstStyle/>
          <a:p>
            <a:pPr>
              <a:buNone/>
            </a:pPr>
            <a:r>
              <a:rPr lang="en-US" sz="2400" dirty="0">
                <a:effectLst/>
              </a:rPr>
              <a:t>"Our law distinguishes between appellate review for no evidence and insufficient evidence. The </a:t>
            </a:r>
            <a:r>
              <a:rPr lang="en-US" sz="2400" b="1" dirty="0">
                <a:effectLst/>
              </a:rPr>
              <a:t>courts of appeals </a:t>
            </a:r>
            <a:r>
              <a:rPr lang="en-US" sz="2400" dirty="0">
                <a:effectLst/>
              </a:rPr>
              <a:t>are authorized to determine </a:t>
            </a:r>
            <a:r>
              <a:rPr lang="en-US" sz="2400" b="1" dirty="0">
                <a:effectLst/>
              </a:rPr>
              <a:t>whether</a:t>
            </a:r>
            <a:r>
              <a:rPr lang="en-US" sz="2400" dirty="0">
                <a:effectLst/>
              </a:rPr>
              <a:t> damage awards are supported by </a:t>
            </a:r>
            <a:r>
              <a:rPr lang="en-US" sz="2400" b="1" dirty="0">
                <a:effectLst/>
              </a:rPr>
              <a:t>insufficient</a:t>
            </a:r>
            <a:r>
              <a:rPr lang="en-US" sz="2400" dirty="0">
                <a:effectLst/>
              </a:rPr>
              <a:t> evidence-that is, whether they are excessive or unreasonable. We have rejected the view that that authority displaces their obligation, and ours, to determine whether there is any evidence at all of the amount of damages determined by the jury.” </a:t>
            </a:r>
            <a:r>
              <a:rPr lang="en-US" sz="2400" u="sng" dirty="0">
                <a:effectLst/>
              </a:rPr>
              <a:t>Bentley v. Bunton</a:t>
            </a:r>
            <a:r>
              <a:rPr lang="en-US" sz="2400" dirty="0">
                <a:effectLst/>
              </a:rPr>
              <a:t>, 94 S.W.3d 561, 606 (Tex. 2002)</a:t>
            </a:r>
          </a:p>
          <a:p>
            <a:endParaRPr lang="en-US" sz="2400" dirty="0"/>
          </a:p>
        </p:txBody>
      </p:sp>
    </p:spTree>
    <p:extLst>
      <p:ext uri="{BB962C8B-B14F-4D97-AF65-F5344CB8AC3E}">
        <p14:creationId xmlns:p14="http://schemas.microsoft.com/office/powerpoint/2010/main" val="35016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Rectangle 3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Rectangle 4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635F45-F616-F2F9-C841-7D7485D9B57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Economic vs. Non-economic Damages </a:t>
            </a:r>
          </a:p>
        </p:txBody>
      </p:sp>
      <p:sp>
        <p:nvSpPr>
          <p:cNvPr id="3" name="Content Placeholder 2">
            <a:extLst>
              <a:ext uri="{FF2B5EF4-FFF2-40B4-BE49-F238E27FC236}">
                <a16:creationId xmlns:a16="http://schemas.microsoft.com/office/drawing/2014/main" id="{1F9F3E4F-62D2-7B85-1BA4-60EA20819B04}"/>
              </a:ext>
            </a:extLst>
          </p:cNvPr>
          <p:cNvSpPr>
            <a:spLocks noGrp="1"/>
          </p:cNvSpPr>
          <p:nvPr>
            <p:ph idx="1"/>
          </p:nvPr>
        </p:nvSpPr>
        <p:spPr>
          <a:xfrm>
            <a:off x="4810259" y="649480"/>
            <a:ext cx="6555347" cy="5546047"/>
          </a:xfrm>
        </p:spPr>
        <p:txBody>
          <a:bodyPr anchor="ctr">
            <a:normAutofit/>
          </a:bodyPr>
          <a:lstStyle/>
          <a:p>
            <a:r>
              <a:rPr lang="en-US" sz="2400" dirty="0"/>
              <a:t>When someone suffers personal injuries, the damages fall within two broad categories – economic and non-economic damages.” </a:t>
            </a:r>
            <a:r>
              <a:rPr lang="en-US" sz="2400" u="sng" dirty="0"/>
              <a:t>Golden Eagle Archery, Inc. v. Jackson</a:t>
            </a:r>
            <a:r>
              <a:rPr lang="en-US" sz="2400" dirty="0"/>
              <a:t>, 116 S.W.3d 757, 763 (Tex. 2003)</a:t>
            </a:r>
          </a:p>
        </p:txBody>
      </p:sp>
    </p:spTree>
    <p:extLst>
      <p:ext uri="{BB962C8B-B14F-4D97-AF65-F5344CB8AC3E}">
        <p14:creationId xmlns:p14="http://schemas.microsoft.com/office/powerpoint/2010/main" val="4078470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35736A-F59D-4DD5-03AA-256408B13045}"/>
              </a:ext>
            </a:extLst>
          </p:cNvPr>
          <p:cNvSpPr>
            <a:spLocks noGrp="1"/>
          </p:cNvSpPr>
          <p:nvPr>
            <p:ph type="title"/>
          </p:nvPr>
        </p:nvSpPr>
        <p:spPr>
          <a:xfrm>
            <a:off x="466722" y="586855"/>
            <a:ext cx="3201366" cy="5608672"/>
          </a:xfrm>
        </p:spPr>
        <p:txBody>
          <a:bodyPr anchor="b">
            <a:noAutofit/>
          </a:bodyPr>
          <a:lstStyle/>
          <a:p>
            <a:pPr algn="r"/>
            <a:br>
              <a:rPr lang="en-US" sz="4000" dirty="0">
                <a:solidFill>
                  <a:srgbClr val="FFFFFF"/>
                </a:solidFill>
                <a:effectLst/>
              </a:rPr>
            </a:br>
            <a:br>
              <a:rPr lang="en-US" sz="4000" dirty="0">
                <a:solidFill>
                  <a:srgbClr val="FFFFFF"/>
                </a:solidFill>
                <a:effectLst/>
              </a:rPr>
            </a:br>
            <a:r>
              <a:rPr lang="en-US" sz="4000" dirty="0">
                <a:solidFill>
                  <a:srgbClr val="FFFFFF"/>
                </a:solidFill>
                <a:effectLst/>
              </a:rPr>
              <a:t>Non-economic Damages Proof of Existence and Proof of </a:t>
            </a:r>
            <a:r>
              <a:rPr lang="en-US" sz="4000" i="1" dirty="0">
                <a:solidFill>
                  <a:srgbClr val="FFFFFF"/>
                </a:solidFill>
                <a:effectLst/>
              </a:rPr>
              <a:t>Amount </a:t>
            </a:r>
            <a:br>
              <a:rPr lang="en-US" sz="4000" dirty="0">
                <a:solidFill>
                  <a:srgbClr val="FFFFFF"/>
                </a:solidFill>
                <a:effectLst/>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11FF714B-3F8F-9191-A1B9-C5C507784808}"/>
              </a:ext>
            </a:extLst>
          </p:cNvPr>
          <p:cNvSpPr>
            <a:spLocks noGrp="1"/>
          </p:cNvSpPr>
          <p:nvPr>
            <p:ph idx="1"/>
          </p:nvPr>
        </p:nvSpPr>
        <p:spPr>
          <a:xfrm>
            <a:off x="4810259" y="649480"/>
            <a:ext cx="6555347" cy="5546047"/>
          </a:xfrm>
        </p:spPr>
        <p:txBody>
          <a:bodyPr anchor="ctr">
            <a:normAutofit/>
          </a:bodyPr>
          <a:lstStyle/>
          <a:p>
            <a:pPr>
              <a:buNone/>
            </a:pPr>
            <a:r>
              <a:rPr lang="en-US" sz="2400" dirty="0">
                <a:effectLst/>
              </a:rPr>
              <a:t>Irrespective of the sufficiency-review modality, in order to hang on to your non-economics award on appeal, there must be evidence in the record of both the existence of non-economic damages and the amount awarded. </a:t>
            </a:r>
            <a:r>
              <a:rPr lang="en-US" sz="2400" u="sng" dirty="0">
                <a:effectLst/>
              </a:rPr>
              <a:t>Saenz v. Fid. &amp; Guar. Ins. Underwriters</a:t>
            </a:r>
            <a:r>
              <a:rPr lang="en-US" sz="2400" dirty="0">
                <a:effectLst/>
              </a:rPr>
              <a:t>, 925 S.W.2d 607, 614 (Tex. 1996).</a:t>
            </a:r>
          </a:p>
          <a:p>
            <a:endParaRPr lang="en-US" sz="2400" dirty="0"/>
          </a:p>
        </p:txBody>
      </p:sp>
    </p:spTree>
    <p:extLst>
      <p:ext uri="{BB962C8B-B14F-4D97-AF65-F5344CB8AC3E}">
        <p14:creationId xmlns:p14="http://schemas.microsoft.com/office/powerpoint/2010/main" val="2460402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0238CA-7A1B-DEDD-3EB7-B9F5FDEC1ECD}"/>
              </a:ext>
            </a:extLst>
          </p:cNvPr>
          <p:cNvSpPr>
            <a:spLocks noGrp="1"/>
          </p:cNvSpPr>
          <p:nvPr>
            <p:ph type="title"/>
          </p:nvPr>
        </p:nvSpPr>
        <p:spPr>
          <a:xfrm>
            <a:off x="466722" y="586855"/>
            <a:ext cx="3201366" cy="4747145"/>
          </a:xfrm>
        </p:spPr>
        <p:txBody>
          <a:bodyPr anchor="b">
            <a:normAutofit/>
          </a:bodyPr>
          <a:lstStyle/>
          <a:p>
            <a:pPr algn="r"/>
            <a:r>
              <a:rPr lang="en-US" sz="3700" dirty="0">
                <a:solidFill>
                  <a:srgbClr val="FFFFFF"/>
                </a:solidFill>
                <a:effectLst/>
              </a:rPr>
              <a:t>Proof of Amount of Non-economic Damages </a:t>
            </a:r>
            <a:r>
              <a:rPr lang="en-US" sz="3700" i="1" dirty="0">
                <a:solidFill>
                  <a:srgbClr val="FFFFFF"/>
                </a:solidFill>
                <a:effectLst/>
              </a:rPr>
              <a:t>pre</a:t>
            </a:r>
            <a:r>
              <a:rPr lang="en-US" sz="3700" dirty="0">
                <a:solidFill>
                  <a:srgbClr val="FFFFFF"/>
                </a:solidFill>
                <a:effectLst/>
              </a:rPr>
              <a:t>-Gregory v. Chohan</a:t>
            </a:r>
            <a:endParaRPr lang="en-US" sz="3700" dirty="0">
              <a:solidFill>
                <a:srgbClr val="FFFFFF"/>
              </a:solidFill>
            </a:endParaRPr>
          </a:p>
        </p:txBody>
      </p:sp>
      <p:sp>
        <p:nvSpPr>
          <p:cNvPr id="3" name="Content Placeholder 2">
            <a:extLst>
              <a:ext uri="{FF2B5EF4-FFF2-40B4-BE49-F238E27FC236}">
                <a16:creationId xmlns:a16="http://schemas.microsoft.com/office/drawing/2014/main" id="{53B0679E-BD68-97DC-16D8-639547092C0C}"/>
              </a:ext>
            </a:extLst>
          </p:cNvPr>
          <p:cNvSpPr>
            <a:spLocks noGrp="1"/>
          </p:cNvSpPr>
          <p:nvPr>
            <p:ph idx="1"/>
          </p:nvPr>
        </p:nvSpPr>
        <p:spPr>
          <a:xfrm>
            <a:off x="4810259" y="649480"/>
            <a:ext cx="6555347" cy="5546047"/>
          </a:xfrm>
        </p:spPr>
        <p:txBody>
          <a:bodyPr anchor="ctr">
            <a:normAutofit/>
          </a:bodyPr>
          <a:lstStyle/>
          <a:p>
            <a:pPr marL="0" indent="0">
              <a:lnSpc>
                <a:spcPct val="100000"/>
              </a:lnSpc>
              <a:buNone/>
            </a:pPr>
            <a:r>
              <a:rPr lang="en-US" sz="2400" dirty="0">
                <a:effectLst/>
              </a:rPr>
              <a:t>"Non-economic damages offer a pecuniary remedy for non-pecuniary harm and are </a:t>
            </a:r>
            <a:r>
              <a:rPr lang="en-US" sz="2400" b="1" dirty="0">
                <a:effectLst/>
              </a:rPr>
              <a:t>not amenable </a:t>
            </a:r>
            <a:r>
              <a:rPr lang="en-US" sz="2400" dirty="0">
                <a:effectLst/>
              </a:rPr>
              <a:t>to calculation with 'precise mathematical precision." Anderson v. Durant, 550 S.W.3d 605, 618 (Tex. 2018).</a:t>
            </a:r>
            <a:endParaRPr lang="en-US" sz="2400" dirty="0"/>
          </a:p>
        </p:txBody>
      </p:sp>
    </p:spTree>
    <p:extLst>
      <p:ext uri="{BB962C8B-B14F-4D97-AF65-F5344CB8AC3E}">
        <p14:creationId xmlns:p14="http://schemas.microsoft.com/office/powerpoint/2010/main" val="445210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A8D215-ED44-7901-F1A2-93147A58AE8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D8CB7E-33D8-9CDF-78A7-E95F31236B23}"/>
              </a:ext>
            </a:extLst>
          </p:cNvPr>
          <p:cNvSpPr>
            <a:spLocks noGrp="1"/>
          </p:cNvSpPr>
          <p:nvPr>
            <p:ph type="title"/>
          </p:nvPr>
        </p:nvSpPr>
        <p:spPr>
          <a:xfrm>
            <a:off x="418225" y="1725111"/>
            <a:ext cx="3201366" cy="3387497"/>
          </a:xfrm>
        </p:spPr>
        <p:txBody>
          <a:bodyPr anchor="b">
            <a:normAutofit/>
          </a:bodyPr>
          <a:lstStyle/>
          <a:p>
            <a:pPr algn="r"/>
            <a:r>
              <a:rPr lang="en-US" sz="3700" dirty="0">
                <a:solidFill>
                  <a:srgbClr val="FFFFFF"/>
                </a:solidFill>
                <a:effectLst/>
              </a:rPr>
              <a:t>Proof of Amount of Non-economic Damages </a:t>
            </a:r>
            <a:r>
              <a:rPr lang="en-US" sz="3700" i="1" dirty="0">
                <a:solidFill>
                  <a:srgbClr val="FFFFFF"/>
                </a:solidFill>
                <a:effectLst/>
              </a:rPr>
              <a:t>pre</a:t>
            </a:r>
            <a:r>
              <a:rPr lang="en-US" sz="3700" dirty="0">
                <a:solidFill>
                  <a:srgbClr val="FFFFFF"/>
                </a:solidFill>
                <a:effectLst/>
              </a:rPr>
              <a:t>-Gregory v. Chohan</a:t>
            </a:r>
            <a:endParaRPr lang="en-US" sz="3700" dirty="0">
              <a:solidFill>
                <a:srgbClr val="FFFFFF"/>
              </a:solidFill>
            </a:endParaRPr>
          </a:p>
        </p:txBody>
      </p:sp>
      <p:sp>
        <p:nvSpPr>
          <p:cNvPr id="3" name="Content Placeholder 2">
            <a:extLst>
              <a:ext uri="{FF2B5EF4-FFF2-40B4-BE49-F238E27FC236}">
                <a16:creationId xmlns:a16="http://schemas.microsoft.com/office/drawing/2014/main" id="{34CCBCB7-EACB-BE42-1D39-38EE7BBC7402}"/>
              </a:ext>
            </a:extLst>
          </p:cNvPr>
          <p:cNvSpPr>
            <a:spLocks noGrp="1"/>
          </p:cNvSpPr>
          <p:nvPr>
            <p:ph idx="1"/>
          </p:nvPr>
        </p:nvSpPr>
        <p:spPr>
          <a:xfrm>
            <a:off x="4810259" y="649480"/>
            <a:ext cx="6555347" cy="5546047"/>
          </a:xfrm>
        </p:spPr>
        <p:txBody>
          <a:bodyPr anchor="ctr">
            <a:normAutofit/>
          </a:bodyPr>
          <a:lstStyle/>
          <a:p>
            <a:pPr>
              <a:buFont typeface="Arial" panose="020B0604020202020204" pitchFamily="34" charset="0"/>
              <a:buChar char="•"/>
            </a:pPr>
            <a:r>
              <a:rPr lang="en-US" sz="2000" dirty="0">
                <a:effectLst/>
                <a:latin typeface="Helvetica" pitchFamily="2" charset="0"/>
              </a:rPr>
              <a:t>﻿﻿</a:t>
            </a:r>
            <a:r>
              <a:rPr lang="en-US" sz="2400" dirty="0">
                <a:effectLst/>
              </a:rPr>
              <a:t>Therefore, "</a:t>
            </a:r>
            <a:r>
              <a:rPr lang="en-US" sz="2400" b="1" dirty="0">
                <a:effectLst/>
              </a:rPr>
              <a:t>jury... has latitude </a:t>
            </a:r>
            <a:r>
              <a:rPr lang="en-US" sz="2400" dirty="0">
                <a:effectLst/>
              </a:rPr>
              <a:t>in determining the award, though we do not grant 'carte blanch' in deciding the matter." Id. (citing </a:t>
            </a:r>
            <a:r>
              <a:rPr lang="en-US" sz="2400" u="sng" dirty="0" err="1">
                <a:effectLst/>
              </a:rPr>
              <a:t>Bengly</a:t>
            </a:r>
            <a:r>
              <a:rPr lang="en-US" sz="2400" u="sng" dirty="0">
                <a:effectLst/>
              </a:rPr>
              <a:t> v. Bunton</a:t>
            </a:r>
            <a:r>
              <a:rPr lang="en-US" sz="2400" dirty="0">
                <a:effectLst/>
              </a:rPr>
              <a:t>, 94 S.W.3d 561, 605 (Tex. 2002).</a:t>
            </a:r>
          </a:p>
          <a:p>
            <a:pPr>
              <a:buFont typeface="Arial" panose="020B0604020202020204" pitchFamily="34" charset="0"/>
              <a:buChar char="•"/>
            </a:pPr>
            <a:endParaRPr lang="en-US" sz="2400" dirty="0"/>
          </a:p>
          <a:p>
            <a:endParaRPr lang="en-US" sz="2400" dirty="0">
              <a:effectLst/>
            </a:endParaRPr>
          </a:p>
          <a:p>
            <a:pPr>
              <a:buFont typeface="Arial" panose="020B0604020202020204" pitchFamily="34" charset="0"/>
              <a:buChar char="•"/>
            </a:pPr>
            <a:r>
              <a:rPr lang="en-US" sz="2400" dirty="0">
                <a:effectLst/>
              </a:rPr>
              <a:t>﻿﻿"Rather, the jury must award 'an amount that </a:t>
            </a:r>
            <a:r>
              <a:rPr lang="en-US" sz="2400" b="1" dirty="0">
                <a:effectLst/>
              </a:rPr>
              <a:t>a reasonable person could possibly estimate </a:t>
            </a:r>
            <a:r>
              <a:rPr lang="en-US" sz="2400" dirty="0">
                <a:effectLst/>
              </a:rPr>
              <a:t>as fair compensation." Id. (quoting </a:t>
            </a:r>
            <a:r>
              <a:rPr lang="en-US" sz="2400" u="sng" dirty="0">
                <a:effectLst/>
              </a:rPr>
              <a:t>Waste Mgmt. of Tex., Inc. v. Tex. Disposal Sys. Landfill</a:t>
            </a:r>
            <a:r>
              <a:rPr lang="en-US" sz="2400" dirty="0">
                <a:effectLst/>
              </a:rPr>
              <a:t>, Inc., 434 S.W.3d 142, 153 (Tex. 2014)).</a:t>
            </a:r>
          </a:p>
        </p:txBody>
      </p:sp>
    </p:spTree>
    <p:extLst>
      <p:ext uri="{BB962C8B-B14F-4D97-AF65-F5344CB8AC3E}">
        <p14:creationId xmlns:p14="http://schemas.microsoft.com/office/powerpoint/2010/main" val="857859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EE303A-C8BF-E547-B6D0-69788F9C7A15}"/>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But…</a:t>
            </a:r>
          </a:p>
        </p:txBody>
      </p:sp>
      <p:sp>
        <p:nvSpPr>
          <p:cNvPr id="3" name="Content Placeholder 2">
            <a:extLst>
              <a:ext uri="{FF2B5EF4-FFF2-40B4-BE49-F238E27FC236}">
                <a16:creationId xmlns:a16="http://schemas.microsoft.com/office/drawing/2014/main" id="{23570EF3-6522-E484-0A24-277972B8DB82}"/>
              </a:ext>
            </a:extLst>
          </p:cNvPr>
          <p:cNvSpPr>
            <a:spLocks noGrp="1"/>
          </p:cNvSpPr>
          <p:nvPr>
            <p:ph idx="1"/>
          </p:nvPr>
        </p:nvSpPr>
        <p:spPr>
          <a:xfrm>
            <a:off x="4810259" y="649480"/>
            <a:ext cx="6555347" cy="5546047"/>
          </a:xfrm>
        </p:spPr>
        <p:txBody>
          <a:bodyPr anchor="ctr">
            <a:noAutofit/>
          </a:bodyPr>
          <a:lstStyle/>
          <a:p>
            <a:pPr>
              <a:lnSpc>
                <a:spcPct val="100000"/>
              </a:lnSpc>
              <a:buFont typeface="Arial" panose="020B0604020202020204" pitchFamily="34" charset="0"/>
              <a:buChar char="•"/>
            </a:pPr>
            <a:r>
              <a:rPr lang="en-US" sz="2400" dirty="0">
                <a:effectLst/>
              </a:rPr>
              <a:t>"There must be evidence that the </a:t>
            </a:r>
            <a:r>
              <a:rPr lang="en-US" sz="2400" b="1" dirty="0">
                <a:effectLst/>
              </a:rPr>
              <a:t>amount</a:t>
            </a:r>
            <a:r>
              <a:rPr lang="en-US" sz="2400" dirty="0">
                <a:effectLst/>
              </a:rPr>
              <a:t> found </a:t>
            </a:r>
            <a:r>
              <a:rPr lang="en-US" sz="2400" b="1" dirty="0">
                <a:effectLst/>
              </a:rPr>
              <a:t>is fair and reasonable compensation</a:t>
            </a:r>
            <a:r>
              <a:rPr lang="en-US" sz="2400" dirty="0">
                <a:effectLst/>
              </a:rPr>
              <a:t>, just as there must be evidence to support any other jury finding." Gregory, 670 S.W.3d at 550 </a:t>
            </a:r>
          </a:p>
          <a:p>
            <a:pPr>
              <a:lnSpc>
                <a:spcPct val="100000"/>
              </a:lnSpc>
              <a:buFont typeface="Arial" panose="020B0604020202020204" pitchFamily="34" charset="0"/>
              <a:buChar char="•"/>
            </a:pPr>
            <a:r>
              <a:rPr lang="en-US" sz="2400" dirty="0">
                <a:effectLst/>
              </a:rPr>
              <a:t>﻿﻿"While the impossibility of an exact evaluation of mental anguish requires that juries be given a measure of discretion in finding damages, </a:t>
            </a:r>
            <a:r>
              <a:rPr lang="en-US" sz="2400" b="1" dirty="0">
                <a:effectLst/>
              </a:rPr>
              <a:t>that discretion is not limited</a:t>
            </a:r>
            <a:r>
              <a:rPr lang="en-US" sz="2400" dirty="0">
                <a:effectLst/>
              </a:rPr>
              <a:t>." Gregory, 670 S.W.3d at 551 (emphasis added)</a:t>
            </a:r>
          </a:p>
          <a:p>
            <a:pPr>
              <a:lnSpc>
                <a:spcPct val="100000"/>
              </a:lnSpc>
              <a:buFont typeface="Arial" panose="020B0604020202020204" pitchFamily="34" charset="0"/>
              <a:buChar char="•"/>
            </a:pPr>
            <a:r>
              <a:rPr lang="en-US" sz="2400" dirty="0">
                <a:effectLst/>
              </a:rPr>
              <a:t>﻿﻿"Juries </a:t>
            </a:r>
            <a:r>
              <a:rPr lang="en-US" sz="2400" b="1" dirty="0">
                <a:effectLst/>
              </a:rPr>
              <a:t>cannot simply pick a number </a:t>
            </a:r>
            <a:r>
              <a:rPr lang="en-US" sz="2400" dirty="0">
                <a:effectLst/>
              </a:rPr>
              <a:t>and put it in the blank.” Id. </a:t>
            </a:r>
          </a:p>
          <a:p>
            <a:pPr>
              <a:lnSpc>
                <a:spcPct val="100000"/>
              </a:lnSpc>
            </a:pPr>
            <a:endParaRPr lang="en-US" sz="2400" dirty="0"/>
          </a:p>
        </p:txBody>
      </p:sp>
    </p:spTree>
    <p:extLst>
      <p:ext uri="{BB962C8B-B14F-4D97-AF65-F5344CB8AC3E}">
        <p14:creationId xmlns:p14="http://schemas.microsoft.com/office/powerpoint/2010/main" val="1756140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ACAA59-CD3B-7B2C-F846-CBE2188D0833}"/>
              </a:ext>
            </a:extLst>
          </p:cNvPr>
          <p:cNvSpPr>
            <a:spLocks noGrp="1"/>
          </p:cNvSpPr>
          <p:nvPr>
            <p:ph type="title"/>
          </p:nvPr>
        </p:nvSpPr>
        <p:spPr>
          <a:xfrm>
            <a:off x="466722" y="586855"/>
            <a:ext cx="3201366" cy="3387497"/>
          </a:xfrm>
        </p:spPr>
        <p:txBody>
          <a:bodyPr anchor="b">
            <a:normAutofit/>
          </a:bodyPr>
          <a:lstStyle/>
          <a:p>
            <a:pPr algn="r"/>
            <a:r>
              <a:rPr lang="en-US" sz="4000" b="1" dirty="0">
                <a:solidFill>
                  <a:srgbClr val="FFFFFF"/>
                </a:solidFill>
                <a:effectLst/>
                <a:latin typeface="Arial" panose="020B0604020202020204" pitchFamily="34" charset="0"/>
              </a:rPr>
              <a:t>Reading Plurality Opinions </a:t>
            </a:r>
            <a:br>
              <a:rPr lang="en-US" sz="4000" dirty="0">
                <a:solidFill>
                  <a:srgbClr val="FFFFFF"/>
                </a:solidFill>
                <a:effectLst/>
                <a:latin typeface="Arial" panose="020B0604020202020204" pitchFamily="34" charset="0"/>
              </a:rPr>
            </a:br>
            <a:endParaRPr lang="en-US" sz="4000" dirty="0">
              <a:solidFill>
                <a:srgbClr val="FFFFFF"/>
              </a:solidFill>
            </a:endParaRPr>
          </a:p>
        </p:txBody>
      </p:sp>
      <p:sp>
        <p:nvSpPr>
          <p:cNvPr id="3" name="Content Placeholder 2">
            <a:extLst>
              <a:ext uri="{FF2B5EF4-FFF2-40B4-BE49-F238E27FC236}">
                <a16:creationId xmlns:a16="http://schemas.microsoft.com/office/drawing/2014/main" id="{E80863B5-12F4-35B1-E050-38CF337EAD19}"/>
              </a:ext>
            </a:extLst>
          </p:cNvPr>
          <p:cNvSpPr>
            <a:spLocks noGrp="1"/>
          </p:cNvSpPr>
          <p:nvPr>
            <p:ph idx="1"/>
          </p:nvPr>
        </p:nvSpPr>
        <p:spPr>
          <a:xfrm>
            <a:off x="4504549" y="649480"/>
            <a:ext cx="7220730" cy="5624320"/>
          </a:xfrm>
        </p:spPr>
        <p:txBody>
          <a:bodyPr anchor="ctr">
            <a:normAutofit/>
          </a:bodyPr>
          <a:lstStyle/>
          <a:p>
            <a:pPr>
              <a:lnSpc>
                <a:spcPct val="100000"/>
              </a:lnSpc>
              <a:buNone/>
            </a:pPr>
            <a:r>
              <a:rPr lang="en-US" sz="2000" dirty="0">
                <a:effectLst/>
              </a:rPr>
              <a:t>An "opinion of the Court" or "majority opinion" is one that is joined by a majority of the judges participating in the case. A "fractured decision" is a judgment by an appellate court that has no majority opinion. A "plurality opinion" is that opinion in a fractured decision that was joined by the highest number of judges or justices. Plurality opinions do not constitute binding authority</a:t>
            </a:r>
            <a:r>
              <a:rPr lang="en-US" sz="2000" b="1" dirty="0">
                <a:effectLst/>
              </a:rPr>
              <a:t>. But a fractured decision may constitute binding authority if, and to the extent that, a majority holding can be ascertained from the various opinions in the case. </a:t>
            </a:r>
            <a:r>
              <a:rPr lang="en-US" sz="2000" dirty="0">
                <a:effectLst/>
              </a:rPr>
              <a:t>Even if the rationales seem disparate, if a majority of the judges agree on a particular narrow ground for or rule of decision, then that ground or rule may be viewed as the holding of the court. </a:t>
            </a:r>
            <a:r>
              <a:rPr lang="en-US" sz="2000" u="sng" dirty="0" err="1">
                <a:effectLst/>
              </a:rPr>
              <a:t>Unkart</a:t>
            </a:r>
            <a:r>
              <a:rPr lang="en-US" sz="2000" u="sng" dirty="0">
                <a:effectLst/>
              </a:rPr>
              <a:t> v. State</a:t>
            </a:r>
            <a:r>
              <a:rPr lang="en-US" sz="2000" dirty="0">
                <a:effectLst/>
              </a:rPr>
              <a:t>, 400 S.W.3d 94, 100-01 (Tex. Crim. App. 2013)(emphasis added).</a:t>
            </a:r>
          </a:p>
          <a:p>
            <a:endParaRPr lang="en-US" sz="2000" dirty="0"/>
          </a:p>
        </p:txBody>
      </p:sp>
    </p:spTree>
    <p:extLst>
      <p:ext uri="{BB962C8B-B14F-4D97-AF65-F5344CB8AC3E}">
        <p14:creationId xmlns:p14="http://schemas.microsoft.com/office/powerpoint/2010/main" val="5795484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A2C9B4-B3E7-A46B-9291-A054DB046B53}"/>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Gregory v. Chohan</a:t>
            </a:r>
          </a:p>
        </p:txBody>
      </p:sp>
      <p:sp>
        <p:nvSpPr>
          <p:cNvPr id="3" name="Content Placeholder 2">
            <a:extLst>
              <a:ext uri="{FF2B5EF4-FFF2-40B4-BE49-F238E27FC236}">
                <a16:creationId xmlns:a16="http://schemas.microsoft.com/office/drawing/2014/main" id="{BB3E702F-CF71-8D4E-5353-9CEAFBFDAD60}"/>
              </a:ext>
            </a:extLst>
          </p:cNvPr>
          <p:cNvSpPr>
            <a:spLocks noGrp="1"/>
          </p:cNvSpPr>
          <p:nvPr>
            <p:ph idx="1"/>
          </p:nvPr>
        </p:nvSpPr>
        <p:spPr>
          <a:xfrm>
            <a:off x="4810259" y="649480"/>
            <a:ext cx="6915019" cy="5598920"/>
          </a:xfrm>
        </p:spPr>
        <p:txBody>
          <a:bodyPr anchor="ctr">
            <a:normAutofit fontScale="77500" lnSpcReduction="20000"/>
          </a:bodyPr>
          <a:lstStyle/>
          <a:p>
            <a:pPr marL="299085" indent="-286385">
              <a:lnSpc>
                <a:spcPct val="120000"/>
              </a:lnSpc>
              <a:spcBef>
                <a:spcPts val="1010"/>
              </a:spcBef>
              <a:buClr>
                <a:srgbClr val="C00000"/>
              </a:buClr>
              <a:buSzPct val="78125"/>
              <a:buFont typeface="Arial"/>
              <a:buChar char="•"/>
              <a:tabLst>
                <a:tab pos="756285" algn="l"/>
              </a:tabLst>
            </a:pPr>
            <a:r>
              <a:rPr lang="en-US" sz="2600" spc="-10" dirty="0">
                <a:cs typeface="Trebuchet MS"/>
              </a:rPr>
              <a:t>Eighteen-</a:t>
            </a:r>
            <a:r>
              <a:rPr lang="en-US" sz="2600" dirty="0">
                <a:cs typeface="Trebuchet MS"/>
              </a:rPr>
              <a:t>wheeler</a:t>
            </a:r>
            <a:r>
              <a:rPr lang="en-US" sz="2600" spc="-20" dirty="0">
                <a:cs typeface="Trebuchet MS"/>
              </a:rPr>
              <a:t> </a:t>
            </a:r>
            <a:r>
              <a:rPr lang="en-US" sz="2600" dirty="0">
                <a:cs typeface="Trebuchet MS"/>
              </a:rPr>
              <a:t>pile</a:t>
            </a:r>
            <a:r>
              <a:rPr lang="en-US" sz="2600" spc="-25" dirty="0">
                <a:cs typeface="Trebuchet MS"/>
              </a:rPr>
              <a:t> </a:t>
            </a:r>
            <a:r>
              <a:rPr lang="en-US" sz="2600" dirty="0">
                <a:cs typeface="Trebuchet MS"/>
              </a:rPr>
              <a:t>up</a:t>
            </a:r>
            <a:r>
              <a:rPr lang="en-US" sz="2600" spc="-35" dirty="0">
                <a:cs typeface="Trebuchet MS"/>
              </a:rPr>
              <a:t> </a:t>
            </a:r>
            <a:r>
              <a:rPr lang="en-US" sz="2600" dirty="0">
                <a:cs typeface="Trebuchet MS"/>
              </a:rPr>
              <a:t>outside</a:t>
            </a:r>
            <a:r>
              <a:rPr lang="en-US" sz="2600" spc="-20" dirty="0">
                <a:cs typeface="Trebuchet MS"/>
              </a:rPr>
              <a:t> </a:t>
            </a:r>
            <a:r>
              <a:rPr lang="en-US" sz="2600" dirty="0">
                <a:cs typeface="Trebuchet MS"/>
              </a:rPr>
              <a:t>of</a:t>
            </a:r>
            <a:r>
              <a:rPr lang="en-US" sz="2600" spc="-114" dirty="0">
                <a:cs typeface="Trebuchet MS"/>
              </a:rPr>
              <a:t> </a:t>
            </a:r>
            <a:r>
              <a:rPr lang="en-US" sz="2600" dirty="0">
                <a:cs typeface="Trebuchet MS"/>
              </a:rPr>
              <a:t>Amarillo,</a:t>
            </a:r>
            <a:r>
              <a:rPr lang="en-US" sz="2600" spc="-20" dirty="0">
                <a:cs typeface="Trebuchet MS"/>
              </a:rPr>
              <a:t> </a:t>
            </a:r>
            <a:r>
              <a:rPr lang="en-US" sz="2600" spc="-10" dirty="0">
                <a:cs typeface="Trebuchet MS"/>
              </a:rPr>
              <a:t>Texas on I-40</a:t>
            </a:r>
            <a:endParaRPr lang="en-US" sz="2600" dirty="0">
              <a:cs typeface="Trebuchet MS"/>
            </a:endParaRPr>
          </a:p>
          <a:p>
            <a:pPr marL="298450" marR="268605" indent="-286385">
              <a:lnSpc>
                <a:spcPct val="120000"/>
              </a:lnSpc>
              <a:spcBef>
                <a:spcPts val="994"/>
              </a:spcBef>
              <a:buClr>
                <a:srgbClr val="C00000"/>
              </a:buClr>
              <a:buSzPct val="78125"/>
              <a:buFont typeface="Arial"/>
              <a:buChar char="•"/>
              <a:tabLst>
                <a:tab pos="755650" algn="l"/>
              </a:tabLst>
            </a:pPr>
            <a:r>
              <a:rPr lang="en-US" sz="2600" dirty="0">
                <a:cs typeface="Trebuchet MS"/>
              </a:rPr>
              <a:t>Sarah</a:t>
            </a:r>
            <a:r>
              <a:rPr lang="en-US" sz="2600" spc="-45" dirty="0">
                <a:cs typeface="Trebuchet MS"/>
              </a:rPr>
              <a:t> </a:t>
            </a:r>
            <a:r>
              <a:rPr lang="en-US" sz="2600" spc="-20" dirty="0">
                <a:cs typeface="Trebuchet MS"/>
              </a:rPr>
              <a:t>Gregory,</a:t>
            </a:r>
            <a:r>
              <a:rPr lang="en-US" sz="2600" spc="-45" dirty="0">
                <a:cs typeface="Trebuchet MS"/>
              </a:rPr>
              <a:t> </a:t>
            </a:r>
            <a:r>
              <a:rPr lang="en-US" sz="2600" dirty="0">
                <a:cs typeface="Trebuchet MS"/>
              </a:rPr>
              <a:t>driver</a:t>
            </a:r>
            <a:r>
              <a:rPr lang="en-US" sz="2600" spc="-30" dirty="0">
                <a:cs typeface="Trebuchet MS"/>
              </a:rPr>
              <a:t> </a:t>
            </a:r>
            <a:r>
              <a:rPr lang="en-US" sz="2600" dirty="0">
                <a:cs typeface="Trebuchet MS"/>
              </a:rPr>
              <a:t>for</a:t>
            </a:r>
            <a:r>
              <a:rPr lang="en-US" sz="2600" spc="-45" dirty="0">
                <a:cs typeface="Trebuchet MS"/>
              </a:rPr>
              <a:t> </a:t>
            </a:r>
            <a:r>
              <a:rPr lang="en-US" sz="2600" dirty="0">
                <a:cs typeface="Trebuchet MS"/>
              </a:rPr>
              <a:t>New</a:t>
            </a:r>
            <a:r>
              <a:rPr lang="en-US" sz="2600" spc="-45" dirty="0">
                <a:cs typeface="Trebuchet MS"/>
              </a:rPr>
              <a:t> </a:t>
            </a:r>
            <a:r>
              <a:rPr lang="en-US" sz="2600" dirty="0">
                <a:cs typeface="Trebuchet MS"/>
              </a:rPr>
              <a:t>Prime</a:t>
            </a:r>
            <a:r>
              <a:rPr lang="en-US" sz="2600" spc="-30" dirty="0">
                <a:cs typeface="Trebuchet MS"/>
              </a:rPr>
              <a:t> </a:t>
            </a:r>
            <a:r>
              <a:rPr lang="en-US" sz="2600" dirty="0">
                <a:cs typeface="Trebuchet MS"/>
              </a:rPr>
              <a:t>trucking</a:t>
            </a:r>
            <a:r>
              <a:rPr lang="en-US" sz="2600" spc="-45" dirty="0">
                <a:cs typeface="Trebuchet MS"/>
              </a:rPr>
              <a:t> </a:t>
            </a:r>
            <a:r>
              <a:rPr lang="en-US" sz="2600" spc="-10" dirty="0">
                <a:cs typeface="Trebuchet MS"/>
              </a:rPr>
              <a:t>company, </a:t>
            </a:r>
            <a:r>
              <a:rPr lang="en-US" sz="2600" dirty="0">
                <a:cs typeface="Trebuchet MS"/>
              </a:rPr>
              <a:t>was</a:t>
            </a:r>
            <a:r>
              <a:rPr lang="en-US" sz="2600" spc="-25" dirty="0">
                <a:cs typeface="Trebuchet MS"/>
              </a:rPr>
              <a:t> </a:t>
            </a:r>
            <a:r>
              <a:rPr lang="en-US" sz="2600" dirty="0">
                <a:cs typeface="Trebuchet MS"/>
              </a:rPr>
              <a:t>driving</a:t>
            </a:r>
            <a:r>
              <a:rPr lang="en-US" sz="2600" spc="-20" dirty="0">
                <a:cs typeface="Trebuchet MS"/>
              </a:rPr>
              <a:t> </a:t>
            </a:r>
            <a:r>
              <a:rPr lang="en-US" sz="2600" dirty="0">
                <a:cs typeface="Trebuchet MS"/>
              </a:rPr>
              <a:t>at</a:t>
            </a:r>
            <a:r>
              <a:rPr lang="en-US" sz="2600" spc="-25" dirty="0">
                <a:cs typeface="Trebuchet MS"/>
              </a:rPr>
              <a:t> </a:t>
            </a:r>
            <a:r>
              <a:rPr lang="en-US" sz="2600" dirty="0">
                <a:cs typeface="Trebuchet MS"/>
              </a:rPr>
              <a:t>night</a:t>
            </a:r>
            <a:r>
              <a:rPr lang="en-US" sz="2600" spc="-20" dirty="0">
                <a:cs typeface="Trebuchet MS"/>
              </a:rPr>
              <a:t> </a:t>
            </a:r>
            <a:r>
              <a:rPr lang="en-US" sz="2600" dirty="0">
                <a:cs typeface="Trebuchet MS"/>
              </a:rPr>
              <a:t>on</a:t>
            </a:r>
            <a:r>
              <a:rPr lang="en-US" sz="2600" spc="-25" dirty="0">
                <a:cs typeface="Trebuchet MS"/>
              </a:rPr>
              <a:t> </a:t>
            </a:r>
            <a:r>
              <a:rPr lang="en-US" sz="2600" dirty="0">
                <a:cs typeface="Trebuchet MS"/>
              </a:rPr>
              <a:t>an</a:t>
            </a:r>
            <a:r>
              <a:rPr lang="en-US" sz="2600" spc="-20" dirty="0">
                <a:cs typeface="Trebuchet MS"/>
              </a:rPr>
              <a:t> </a:t>
            </a:r>
            <a:r>
              <a:rPr lang="en-US" sz="2600" spc="-40" dirty="0">
                <a:cs typeface="Trebuchet MS"/>
              </a:rPr>
              <a:t>icy,</a:t>
            </a:r>
            <a:r>
              <a:rPr lang="en-US" sz="2600" spc="-35" dirty="0">
                <a:cs typeface="Trebuchet MS"/>
              </a:rPr>
              <a:t> </a:t>
            </a:r>
            <a:r>
              <a:rPr lang="en-US" sz="2600" dirty="0">
                <a:cs typeface="Trebuchet MS"/>
              </a:rPr>
              <a:t>unlit</a:t>
            </a:r>
            <a:r>
              <a:rPr lang="en-US" sz="2600" spc="-25" dirty="0">
                <a:cs typeface="Trebuchet MS"/>
              </a:rPr>
              <a:t> </a:t>
            </a:r>
            <a:r>
              <a:rPr lang="en-US" sz="2600" dirty="0">
                <a:cs typeface="Trebuchet MS"/>
              </a:rPr>
              <a:t>stretch</a:t>
            </a:r>
            <a:r>
              <a:rPr lang="en-US" sz="2600" spc="-20" dirty="0">
                <a:cs typeface="Trebuchet MS"/>
              </a:rPr>
              <a:t> </a:t>
            </a:r>
            <a:r>
              <a:rPr lang="en-US" sz="2600" dirty="0">
                <a:cs typeface="Trebuchet MS"/>
              </a:rPr>
              <a:t>of</a:t>
            </a:r>
            <a:r>
              <a:rPr lang="en-US" sz="2600" spc="-30" dirty="0">
                <a:cs typeface="Trebuchet MS"/>
              </a:rPr>
              <a:t> </a:t>
            </a:r>
            <a:r>
              <a:rPr lang="en-US" sz="2600" spc="-10" dirty="0">
                <a:cs typeface="Trebuchet MS"/>
              </a:rPr>
              <a:t>I-</a:t>
            </a:r>
            <a:r>
              <a:rPr lang="en-US" sz="2600" spc="-25" dirty="0">
                <a:cs typeface="Trebuchet MS"/>
              </a:rPr>
              <a:t>40 </a:t>
            </a:r>
            <a:r>
              <a:rPr lang="en-US" sz="2600" dirty="0">
                <a:cs typeface="Trebuchet MS"/>
              </a:rPr>
              <a:t>consisting</a:t>
            </a:r>
            <a:r>
              <a:rPr lang="en-US" sz="2600" spc="-10" dirty="0">
                <a:cs typeface="Trebuchet MS"/>
              </a:rPr>
              <a:t> </a:t>
            </a:r>
            <a:r>
              <a:rPr lang="en-US" sz="2600" dirty="0">
                <a:cs typeface="Trebuchet MS"/>
              </a:rPr>
              <a:t>of</a:t>
            </a:r>
            <a:r>
              <a:rPr lang="en-US" sz="2600" spc="-5" dirty="0">
                <a:cs typeface="Trebuchet MS"/>
              </a:rPr>
              <a:t> </a:t>
            </a:r>
            <a:r>
              <a:rPr lang="en-US" sz="2600" dirty="0">
                <a:cs typeface="Trebuchet MS"/>
              </a:rPr>
              <a:t>two</a:t>
            </a:r>
            <a:r>
              <a:rPr lang="en-US" sz="2600" spc="-20" dirty="0">
                <a:cs typeface="Trebuchet MS"/>
              </a:rPr>
              <a:t> </a:t>
            </a:r>
            <a:r>
              <a:rPr lang="en-US" sz="2600" dirty="0">
                <a:cs typeface="Trebuchet MS"/>
              </a:rPr>
              <a:t>lanes</a:t>
            </a:r>
            <a:r>
              <a:rPr lang="en-US" sz="2600" spc="-15" dirty="0">
                <a:cs typeface="Trebuchet MS"/>
              </a:rPr>
              <a:t> </a:t>
            </a:r>
            <a:r>
              <a:rPr lang="en-US" sz="2600" dirty="0">
                <a:cs typeface="Trebuchet MS"/>
              </a:rPr>
              <a:t>in</a:t>
            </a:r>
            <a:r>
              <a:rPr lang="en-US" sz="2600" spc="-15" dirty="0">
                <a:cs typeface="Trebuchet MS"/>
              </a:rPr>
              <a:t> </a:t>
            </a:r>
            <a:r>
              <a:rPr lang="en-US" sz="2600" dirty="0">
                <a:cs typeface="Trebuchet MS"/>
              </a:rPr>
              <a:t>each</a:t>
            </a:r>
            <a:r>
              <a:rPr lang="en-US" sz="2600" spc="-25" dirty="0">
                <a:cs typeface="Trebuchet MS"/>
              </a:rPr>
              <a:t> </a:t>
            </a:r>
            <a:r>
              <a:rPr lang="en-US" sz="2600" spc="-10" dirty="0">
                <a:cs typeface="Trebuchet MS"/>
              </a:rPr>
              <a:t>direction</a:t>
            </a:r>
            <a:endParaRPr lang="en-US" sz="2600" dirty="0">
              <a:cs typeface="Trebuchet MS"/>
            </a:endParaRPr>
          </a:p>
          <a:p>
            <a:pPr marL="299085" marR="5080" indent="-287020">
              <a:lnSpc>
                <a:spcPct val="120000"/>
              </a:lnSpc>
              <a:spcBef>
                <a:spcPts val="994"/>
              </a:spcBef>
              <a:buClr>
                <a:srgbClr val="C00000"/>
              </a:buClr>
              <a:buSzPct val="78125"/>
              <a:buFont typeface="Arial"/>
              <a:buChar char="•"/>
              <a:tabLst>
                <a:tab pos="756285" algn="l"/>
              </a:tabLst>
            </a:pPr>
            <a:r>
              <a:rPr lang="en-US" sz="2600" dirty="0">
                <a:cs typeface="Trebuchet MS"/>
              </a:rPr>
              <a:t>In</a:t>
            </a:r>
            <a:r>
              <a:rPr lang="en-US" sz="2600" spc="-30" dirty="0">
                <a:cs typeface="Trebuchet MS"/>
              </a:rPr>
              <a:t> </a:t>
            </a:r>
            <a:r>
              <a:rPr lang="en-US" sz="2600" dirty="0">
                <a:cs typeface="Trebuchet MS"/>
              </a:rPr>
              <a:t>response</a:t>
            </a:r>
            <a:r>
              <a:rPr lang="en-US" sz="2600" spc="-15" dirty="0">
                <a:cs typeface="Trebuchet MS"/>
              </a:rPr>
              <a:t> </a:t>
            </a:r>
            <a:r>
              <a:rPr lang="en-US" sz="2600" dirty="0">
                <a:cs typeface="Trebuchet MS"/>
              </a:rPr>
              <a:t>to</a:t>
            </a:r>
            <a:r>
              <a:rPr lang="en-US" sz="2600" spc="-30" dirty="0">
                <a:cs typeface="Trebuchet MS"/>
              </a:rPr>
              <a:t> </a:t>
            </a:r>
            <a:r>
              <a:rPr lang="en-US" sz="2600" dirty="0">
                <a:cs typeface="Trebuchet MS"/>
              </a:rPr>
              <a:t>seeing</a:t>
            </a:r>
            <a:r>
              <a:rPr lang="en-US" sz="2600" spc="-25" dirty="0">
                <a:cs typeface="Trebuchet MS"/>
              </a:rPr>
              <a:t> </a:t>
            </a:r>
            <a:r>
              <a:rPr lang="en-US" sz="2600" dirty="0">
                <a:cs typeface="Trebuchet MS"/>
              </a:rPr>
              <a:t>brake</a:t>
            </a:r>
            <a:r>
              <a:rPr lang="en-US" sz="2600" spc="-25" dirty="0">
                <a:cs typeface="Trebuchet MS"/>
              </a:rPr>
              <a:t> </a:t>
            </a:r>
            <a:r>
              <a:rPr lang="en-US" sz="2600" dirty="0">
                <a:cs typeface="Trebuchet MS"/>
              </a:rPr>
              <a:t>lights</a:t>
            </a:r>
            <a:r>
              <a:rPr lang="en-US" sz="2600" spc="-20" dirty="0">
                <a:cs typeface="Trebuchet MS"/>
              </a:rPr>
              <a:t> </a:t>
            </a:r>
            <a:r>
              <a:rPr lang="en-US" sz="2600" dirty="0">
                <a:cs typeface="Trebuchet MS"/>
              </a:rPr>
              <a:t>ahead</a:t>
            </a:r>
            <a:r>
              <a:rPr lang="en-US" sz="2600" spc="-40" dirty="0">
                <a:cs typeface="Trebuchet MS"/>
              </a:rPr>
              <a:t> </a:t>
            </a:r>
            <a:r>
              <a:rPr lang="en-US" sz="2600" dirty="0">
                <a:cs typeface="Trebuchet MS"/>
              </a:rPr>
              <a:t>indicating</a:t>
            </a:r>
            <a:r>
              <a:rPr lang="en-US" sz="2600" spc="-25" dirty="0">
                <a:cs typeface="Trebuchet MS"/>
              </a:rPr>
              <a:t> </a:t>
            </a:r>
            <a:r>
              <a:rPr lang="en-US" sz="2600" spc="-50" dirty="0">
                <a:cs typeface="Trebuchet MS"/>
              </a:rPr>
              <a:t>a </a:t>
            </a:r>
            <a:r>
              <a:rPr lang="en-US" sz="2600" dirty="0">
                <a:cs typeface="Trebuchet MS"/>
              </a:rPr>
              <a:t>traffic</a:t>
            </a:r>
            <a:r>
              <a:rPr lang="en-US" sz="2600" spc="-25" dirty="0">
                <a:cs typeface="Trebuchet MS"/>
              </a:rPr>
              <a:t> </a:t>
            </a:r>
            <a:r>
              <a:rPr lang="en-US" sz="2600" dirty="0">
                <a:cs typeface="Trebuchet MS"/>
              </a:rPr>
              <a:t>jam,</a:t>
            </a:r>
            <a:r>
              <a:rPr lang="en-US" sz="2600" spc="-35" dirty="0">
                <a:cs typeface="Trebuchet MS"/>
              </a:rPr>
              <a:t> </a:t>
            </a:r>
            <a:r>
              <a:rPr lang="en-US" sz="2600" dirty="0">
                <a:cs typeface="Trebuchet MS"/>
              </a:rPr>
              <a:t>Gregory</a:t>
            </a:r>
            <a:r>
              <a:rPr lang="en-US" sz="2600" spc="-10" dirty="0">
                <a:cs typeface="Trebuchet MS"/>
              </a:rPr>
              <a:t> </a:t>
            </a:r>
            <a:r>
              <a:rPr lang="en-US" sz="2600" dirty="0">
                <a:cs typeface="Trebuchet MS"/>
              </a:rPr>
              <a:t>applied</a:t>
            </a:r>
            <a:r>
              <a:rPr lang="en-US" sz="2600" spc="-25" dirty="0">
                <a:cs typeface="Trebuchet MS"/>
              </a:rPr>
              <a:t> </a:t>
            </a:r>
            <a:r>
              <a:rPr lang="en-US" sz="2600" dirty="0">
                <a:cs typeface="Trebuchet MS"/>
              </a:rPr>
              <a:t>the</a:t>
            </a:r>
            <a:r>
              <a:rPr lang="en-US" sz="2600" spc="-15" dirty="0">
                <a:cs typeface="Trebuchet MS"/>
              </a:rPr>
              <a:t> </a:t>
            </a:r>
            <a:r>
              <a:rPr lang="en-US" sz="2600" dirty="0">
                <a:cs typeface="Trebuchet MS"/>
              </a:rPr>
              <a:t>brakes</a:t>
            </a:r>
            <a:r>
              <a:rPr lang="en-US" sz="2600" spc="-25" dirty="0">
                <a:cs typeface="Trebuchet MS"/>
              </a:rPr>
              <a:t> </a:t>
            </a:r>
            <a:r>
              <a:rPr lang="en-US" sz="2600" dirty="0">
                <a:cs typeface="Trebuchet MS"/>
              </a:rPr>
              <a:t>and</a:t>
            </a:r>
            <a:r>
              <a:rPr lang="en-US" sz="2600" spc="-35" dirty="0">
                <a:cs typeface="Trebuchet MS"/>
              </a:rPr>
              <a:t> </a:t>
            </a:r>
            <a:r>
              <a:rPr lang="en-US" sz="2600" dirty="0">
                <a:cs typeface="Trebuchet MS"/>
              </a:rPr>
              <a:t>her</a:t>
            </a:r>
            <a:r>
              <a:rPr lang="en-US" sz="2600" spc="-20" dirty="0">
                <a:cs typeface="Trebuchet MS"/>
              </a:rPr>
              <a:t> </a:t>
            </a:r>
            <a:r>
              <a:rPr lang="en-US" sz="2600" spc="-10" dirty="0">
                <a:cs typeface="Trebuchet MS"/>
              </a:rPr>
              <a:t>eighteen- </a:t>
            </a:r>
            <a:r>
              <a:rPr lang="en-US" sz="2600" dirty="0">
                <a:cs typeface="Trebuchet MS"/>
              </a:rPr>
              <a:t>wheeler</a:t>
            </a:r>
            <a:r>
              <a:rPr lang="en-US" sz="2600" spc="-30" dirty="0">
                <a:cs typeface="Trebuchet MS"/>
              </a:rPr>
              <a:t> </a:t>
            </a:r>
            <a:r>
              <a:rPr lang="en-US" sz="2600" dirty="0">
                <a:cs typeface="Trebuchet MS"/>
              </a:rPr>
              <a:t>jackknifed</a:t>
            </a:r>
            <a:r>
              <a:rPr lang="en-US" sz="2600" spc="-20" dirty="0">
                <a:cs typeface="Trebuchet MS"/>
              </a:rPr>
              <a:t> </a:t>
            </a:r>
            <a:r>
              <a:rPr lang="en-US" sz="2600" dirty="0">
                <a:cs typeface="Trebuchet MS"/>
              </a:rPr>
              <a:t>ending</a:t>
            </a:r>
            <a:r>
              <a:rPr lang="en-US" sz="2600" spc="-35" dirty="0">
                <a:cs typeface="Trebuchet MS"/>
              </a:rPr>
              <a:t> </a:t>
            </a:r>
            <a:r>
              <a:rPr lang="en-US" sz="2600" dirty="0">
                <a:cs typeface="Trebuchet MS"/>
              </a:rPr>
              <a:t>in</a:t>
            </a:r>
            <a:r>
              <a:rPr lang="en-US" sz="2600" spc="-30" dirty="0">
                <a:cs typeface="Trebuchet MS"/>
              </a:rPr>
              <a:t> </a:t>
            </a:r>
            <a:r>
              <a:rPr lang="en-US" sz="2600" dirty="0">
                <a:cs typeface="Trebuchet MS"/>
              </a:rPr>
              <a:t>a</a:t>
            </a:r>
            <a:r>
              <a:rPr lang="en-US" sz="2600" spc="-30" dirty="0">
                <a:cs typeface="Trebuchet MS"/>
              </a:rPr>
              <a:t> </a:t>
            </a:r>
            <a:r>
              <a:rPr lang="en-US" sz="2600" dirty="0">
                <a:cs typeface="Trebuchet MS"/>
              </a:rPr>
              <a:t>resting</a:t>
            </a:r>
            <a:r>
              <a:rPr lang="en-US" sz="2600" spc="-25" dirty="0">
                <a:cs typeface="Trebuchet MS"/>
              </a:rPr>
              <a:t> </a:t>
            </a:r>
            <a:r>
              <a:rPr lang="en-US" sz="2600" dirty="0">
                <a:cs typeface="Trebuchet MS"/>
              </a:rPr>
              <a:t>position</a:t>
            </a:r>
            <a:r>
              <a:rPr lang="en-US" sz="2600" spc="-5" dirty="0">
                <a:cs typeface="Trebuchet MS"/>
              </a:rPr>
              <a:t> </a:t>
            </a:r>
            <a:r>
              <a:rPr lang="en-US" sz="2600" spc="-10" dirty="0">
                <a:cs typeface="Trebuchet MS"/>
              </a:rPr>
              <a:t>which </a:t>
            </a:r>
            <a:r>
              <a:rPr lang="en-US" sz="2600" dirty="0">
                <a:cs typeface="Trebuchet MS"/>
              </a:rPr>
              <a:t>blocked</a:t>
            </a:r>
            <a:r>
              <a:rPr lang="en-US" sz="2600" spc="-10" dirty="0">
                <a:cs typeface="Trebuchet MS"/>
              </a:rPr>
              <a:t> </a:t>
            </a:r>
            <a:r>
              <a:rPr lang="en-US" sz="2600" dirty="0">
                <a:cs typeface="Trebuchet MS"/>
              </a:rPr>
              <a:t>all</a:t>
            </a:r>
            <a:r>
              <a:rPr lang="en-US" sz="2600" spc="-10" dirty="0">
                <a:cs typeface="Trebuchet MS"/>
              </a:rPr>
              <a:t> </a:t>
            </a:r>
            <a:r>
              <a:rPr lang="en-US" sz="2600" dirty="0">
                <a:cs typeface="Trebuchet MS"/>
              </a:rPr>
              <a:t>of</a:t>
            </a:r>
            <a:r>
              <a:rPr lang="en-US" sz="2600" spc="-20" dirty="0">
                <a:cs typeface="Trebuchet MS"/>
              </a:rPr>
              <a:t> </a:t>
            </a:r>
            <a:r>
              <a:rPr lang="en-US" sz="2600" dirty="0">
                <a:cs typeface="Trebuchet MS"/>
              </a:rPr>
              <a:t>the</a:t>
            </a:r>
            <a:r>
              <a:rPr lang="en-US" sz="2600" spc="-15" dirty="0">
                <a:cs typeface="Trebuchet MS"/>
              </a:rPr>
              <a:t> </a:t>
            </a:r>
            <a:r>
              <a:rPr lang="en-US" sz="2600" dirty="0">
                <a:cs typeface="Trebuchet MS"/>
              </a:rPr>
              <a:t>left</a:t>
            </a:r>
            <a:r>
              <a:rPr lang="en-US" sz="2600" spc="-15" dirty="0">
                <a:cs typeface="Trebuchet MS"/>
              </a:rPr>
              <a:t> </a:t>
            </a:r>
            <a:r>
              <a:rPr lang="en-US" sz="2600" dirty="0">
                <a:cs typeface="Trebuchet MS"/>
              </a:rPr>
              <a:t>lane</a:t>
            </a:r>
            <a:r>
              <a:rPr lang="en-US" sz="2600" spc="-10" dirty="0">
                <a:cs typeface="Trebuchet MS"/>
              </a:rPr>
              <a:t> </a:t>
            </a:r>
            <a:r>
              <a:rPr lang="en-US" sz="2600" dirty="0">
                <a:cs typeface="Trebuchet MS"/>
              </a:rPr>
              <a:t>and</a:t>
            </a:r>
            <a:r>
              <a:rPr lang="en-US" sz="2600" spc="-30" dirty="0">
                <a:cs typeface="Trebuchet MS"/>
              </a:rPr>
              <a:t> </a:t>
            </a:r>
            <a:r>
              <a:rPr lang="en-US" sz="2600" dirty="0">
                <a:cs typeface="Trebuchet MS"/>
              </a:rPr>
              <a:t>parts</a:t>
            </a:r>
            <a:r>
              <a:rPr lang="en-US" sz="2600" spc="-15" dirty="0">
                <a:cs typeface="Trebuchet MS"/>
              </a:rPr>
              <a:t> </a:t>
            </a:r>
            <a:r>
              <a:rPr lang="en-US" sz="2600" dirty="0">
                <a:cs typeface="Trebuchet MS"/>
              </a:rPr>
              <a:t>of</a:t>
            </a:r>
            <a:r>
              <a:rPr lang="en-US" sz="2600" spc="-20" dirty="0">
                <a:cs typeface="Trebuchet MS"/>
              </a:rPr>
              <a:t> </a:t>
            </a:r>
            <a:r>
              <a:rPr lang="en-US" sz="2600" dirty="0">
                <a:cs typeface="Trebuchet MS"/>
              </a:rPr>
              <a:t>the</a:t>
            </a:r>
            <a:r>
              <a:rPr lang="en-US" sz="2600" spc="-15" dirty="0">
                <a:cs typeface="Trebuchet MS"/>
              </a:rPr>
              <a:t> </a:t>
            </a:r>
            <a:r>
              <a:rPr lang="en-US" sz="2600" dirty="0">
                <a:cs typeface="Trebuchet MS"/>
              </a:rPr>
              <a:t>right</a:t>
            </a:r>
            <a:r>
              <a:rPr lang="en-US" sz="2600" spc="-15" dirty="0">
                <a:cs typeface="Trebuchet MS"/>
              </a:rPr>
              <a:t> </a:t>
            </a:r>
            <a:r>
              <a:rPr lang="en-US" sz="2600" dirty="0">
                <a:cs typeface="Trebuchet MS"/>
              </a:rPr>
              <a:t>lane</a:t>
            </a:r>
            <a:r>
              <a:rPr lang="en-US" sz="2600" spc="-10" dirty="0">
                <a:cs typeface="Trebuchet MS"/>
              </a:rPr>
              <a:t> </a:t>
            </a:r>
            <a:r>
              <a:rPr lang="en-US" sz="2600" spc="-25" dirty="0">
                <a:cs typeface="Trebuchet MS"/>
              </a:rPr>
              <a:t>of </a:t>
            </a:r>
            <a:r>
              <a:rPr lang="en-US" sz="2600" spc="-10" dirty="0">
                <a:cs typeface="Trebuchet MS"/>
              </a:rPr>
              <a:t>traffic</a:t>
            </a:r>
            <a:endParaRPr lang="en-US" sz="2600" dirty="0">
              <a:cs typeface="Trebuchet MS"/>
            </a:endParaRPr>
          </a:p>
          <a:p>
            <a:pPr marL="299085" marR="408940" indent="-287020">
              <a:lnSpc>
                <a:spcPct val="120000"/>
              </a:lnSpc>
              <a:spcBef>
                <a:spcPts val="1010"/>
              </a:spcBef>
              <a:buClr>
                <a:srgbClr val="C00000"/>
              </a:buClr>
              <a:buSzPct val="78125"/>
              <a:buFont typeface="Arial"/>
              <a:buChar char="•"/>
              <a:tabLst>
                <a:tab pos="756285" algn="l"/>
              </a:tabLst>
            </a:pPr>
            <a:r>
              <a:rPr lang="en-US" sz="2600" dirty="0">
                <a:cs typeface="Trebuchet MS"/>
              </a:rPr>
              <a:t>Gregory</a:t>
            </a:r>
            <a:r>
              <a:rPr lang="en-US" sz="2600" spc="-20" dirty="0">
                <a:cs typeface="Trebuchet MS"/>
              </a:rPr>
              <a:t> </a:t>
            </a:r>
            <a:r>
              <a:rPr lang="en-US" sz="2600" dirty="0">
                <a:cs typeface="Trebuchet MS"/>
              </a:rPr>
              <a:t>did</a:t>
            </a:r>
            <a:r>
              <a:rPr lang="en-US" sz="2600" spc="-10" dirty="0">
                <a:cs typeface="Trebuchet MS"/>
              </a:rPr>
              <a:t> </a:t>
            </a:r>
            <a:r>
              <a:rPr lang="en-US" sz="2600" dirty="0">
                <a:cs typeface="Trebuchet MS"/>
              </a:rPr>
              <a:t>not</a:t>
            </a:r>
            <a:r>
              <a:rPr lang="en-US" sz="2600" spc="-15" dirty="0">
                <a:cs typeface="Trebuchet MS"/>
              </a:rPr>
              <a:t> </a:t>
            </a:r>
            <a:r>
              <a:rPr lang="en-US" sz="2600" dirty="0">
                <a:cs typeface="Trebuchet MS"/>
              </a:rPr>
              <a:t>put</a:t>
            </a:r>
            <a:r>
              <a:rPr lang="en-US" sz="2600" spc="-15" dirty="0">
                <a:cs typeface="Trebuchet MS"/>
              </a:rPr>
              <a:t> </a:t>
            </a:r>
            <a:r>
              <a:rPr lang="en-US" sz="2600" dirty="0">
                <a:cs typeface="Trebuchet MS"/>
              </a:rPr>
              <a:t>out</a:t>
            </a:r>
            <a:r>
              <a:rPr lang="en-US" sz="2600" spc="-20" dirty="0">
                <a:cs typeface="Trebuchet MS"/>
              </a:rPr>
              <a:t> </a:t>
            </a:r>
            <a:r>
              <a:rPr lang="en-US" sz="2600" dirty="0">
                <a:cs typeface="Trebuchet MS"/>
              </a:rPr>
              <a:t>any</a:t>
            </a:r>
            <a:r>
              <a:rPr lang="en-US" sz="2600" spc="-25" dirty="0">
                <a:cs typeface="Trebuchet MS"/>
              </a:rPr>
              <a:t> </a:t>
            </a:r>
            <a:r>
              <a:rPr lang="en-US" sz="2600" dirty="0">
                <a:cs typeface="Trebuchet MS"/>
              </a:rPr>
              <a:t>road</a:t>
            </a:r>
            <a:r>
              <a:rPr lang="en-US" sz="2600" spc="-10" dirty="0">
                <a:cs typeface="Trebuchet MS"/>
              </a:rPr>
              <a:t> </a:t>
            </a:r>
            <a:r>
              <a:rPr lang="en-US" sz="2600" dirty="0">
                <a:cs typeface="Trebuchet MS"/>
              </a:rPr>
              <a:t>flares</a:t>
            </a:r>
            <a:r>
              <a:rPr lang="en-US" sz="2600" spc="-15" dirty="0">
                <a:cs typeface="Trebuchet MS"/>
              </a:rPr>
              <a:t> </a:t>
            </a:r>
            <a:r>
              <a:rPr lang="en-US" sz="2600" dirty="0">
                <a:cs typeface="Trebuchet MS"/>
              </a:rPr>
              <a:t>or</a:t>
            </a:r>
            <a:r>
              <a:rPr lang="en-US" sz="2600" spc="-20" dirty="0">
                <a:cs typeface="Trebuchet MS"/>
              </a:rPr>
              <a:t> </a:t>
            </a:r>
            <a:r>
              <a:rPr lang="en-US" sz="2600" dirty="0">
                <a:cs typeface="Trebuchet MS"/>
              </a:rPr>
              <a:t>other </a:t>
            </a:r>
            <a:r>
              <a:rPr lang="en-US" sz="2600" spc="-10" dirty="0">
                <a:cs typeface="Trebuchet MS"/>
              </a:rPr>
              <a:t>signs </a:t>
            </a:r>
            <a:r>
              <a:rPr lang="en-US" sz="2600" dirty="0">
                <a:cs typeface="Trebuchet MS"/>
              </a:rPr>
              <a:t>warning</a:t>
            </a:r>
            <a:r>
              <a:rPr lang="en-US" sz="2600" spc="-30" dirty="0">
                <a:cs typeface="Trebuchet MS"/>
              </a:rPr>
              <a:t> </a:t>
            </a:r>
            <a:r>
              <a:rPr lang="en-US" sz="2600" dirty="0">
                <a:cs typeface="Trebuchet MS"/>
              </a:rPr>
              <a:t>drivers</a:t>
            </a:r>
            <a:r>
              <a:rPr lang="en-US" sz="2600" spc="-15" dirty="0">
                <a:cs typeface="Trebuchet MS"/>
              </a:rPr>
              <a:t> </a:t>
            </a:r>
            <a:r>
              <a:rPr lang="en-US" sz="2600" dirty="0">
                <a:cs typeface="Trebuchet MS"/>
              </a:rPr>
              <a:t>behind</a:t>
            </a:r>
            <a:r>
              <a:rPr lang="en-US" sz="2600" spc="-25" dirty="0">
                <a:cs typeface="Trebuchet MS"/>
              </a:rPr>
              <a:t> </a:t>
            </a:r>
            <a:r>
              <a:rPr lang="en-US" sz="2600" dirty="0">
                <a:cs typeface="Trebuchet MS"/>
              </a:rPr>
              <a:t>her</a:t>
            </a:r>
            <a:r>
              <a:rPr lang="en-US" sz="2600" spc="-20" dirty="0">
                <a:cs typeface="Trebuchet MS"/>
              </a:rPr>
              <a:t> </a:t>
            </a:r>
            <a:r>
              <a:rPr lang="en-US" sz="2600" dirty="0">
                <a:cs typeface="Trebuchet MS"/>
              </a:rPr>
              <a:t>of</a:t>
            </a:r>
            <a:r>
              <a:rPr lang="en-US" sz="2600" spc="-25" dirty="0">
                <a:cs typeface="Trebuchet MS"/>
              </a:rPr>
              <a:t> </a:t>
            </a:r>
            <a:r>
              <a:rPr lang="en-US" sz="2600" dirty="0">
                <a:cs typeface="Trebuchet MS"/>
              </a:rPr>
              <a:t>the</a:t>
            </a:r>
            <a:r>
              <a:rPr lang="en-US" sz="2600" spc="-20" dirty="0">
                <a:cs typeface="Trebuchet MS"/>
              </a:rPr>
              <a:t> </a:t>
            </a:r>
            <a:r>
              <a:rPr lang="en-US" sz="2600" spc="-10" dirty="0">
                <a:cs typeface="Trebuchet MS"/>
              </a:rPr>
              <a:t>obstruction</a:t>
            </a:r>
            <a:endParaRPr lang="en-US" sz="2600" dirty="0">
              <a:cs typeface="Trebuchet MS"/>
            </a:endParaRPr>
          </a:p>
          <a:p>
            <a:pPr marL="298450" marR="287655" indent="-286385">
              <a:lnSpc>
                <a:spcPct val="120000"/>
              </a:lnSpc>
              <a:spcBef>
                <a:spcPts val="994"/>
              </a:spcBef>
              <a:buClr>
                <a:srgbClr val="C00000"/>
              </a:buClr>
              <a:buSzPct val="78125"/>
              <a:buFont typeface="Arial"/>
              <a:buChar char="•"/>
              <a:tabLst>
                <a:tab pos="755650" algn="l"/>
              </a:tabLst>
            </a:pPr>
            <a:r>
              <a:rPr lang="en-US" sz="2600" dirty="0">
                <a:cs typeface="Trebuchet MS"/>
              </a:rPr>
              <a:t>A</a:t>
            </a:r>
            <a:r>
              <a:rPr lang="en-US" sz="2600" spc="-110" dirty="0">
                <a:cs typeface="Trebuchet MS"/>
              </a:rPr>
              <a:t> </a:t>
            </a:r>
            <a:r>
              <a:rPr lang="en-US" sz="2600" spc="-10" dirty="0">
                <a:cs typeface="Trebuchet MS"/>
              </a:rPr>
              <a:t>multi-</a:t>
            </a:r>
            <a:r>
              <a:rPr lang="en-US" sz="2600" dirty="0">
                <a:cs typeface="Trebuchet MS"/>
              </a:rPr>
              <a:t>vehicle</a:t>
            </a:r>
            <a:r>
              <a:rPr lang="en-US" sz="2600" spc="15" dirty="0">
                <a:cs typeface="Trebuchet MS"/>
              </a:rPr>
              <a:t> </a:t>
            </a:r>
            <a:r>
              <a:rPr lang="en-US" sz="2600" dirty="0">
                <a:cs typeface="Trebuchet MS"/>
              </a:rPr>
              <a:t>pile</a:t>
            </a:r>
            <a:r>
              <a:rPr lang="en-US" sz="2600" spc="-20" dirty="0">
                <a:cs typeface="Trebuchet MS"/>
              </a:rPr>
              <a:t> </a:t>
            </a:r>
            <a:r>
              <a:rPr lang="en-US" sz="2600" dirty="0">
                <a:cs typeface="Trebuchet MS"/>
              </a:rPr>
              <a:t>up</a:t>
            </a:r>
            <a:r>
              <a:rPr lang="en-US" sz="2600" spc="-30" dirty="0">
                <a:cs typeface="Trebuchet MS"/>
              </a:rPr>
              <a:t> </a:t>
            </a:r>
            <a:r>
              <a:rPr lang="en-US" sz="2600" dirty="0">
                <a:cs typeface="Trebuchet MS"/>
              </a:rPr>
              <a:t>ensued</a:t>
            </a:r>
            <a:r>
              <a:rPr lang="en-US" sz="2600" spc="-35" dirty="0">
                <a:cs typeface="Trebuchet MS"/>
              </a:rPr>
              <a:t> </a:t>
            </a:r>
            <a:r>
              <a:rPr lang="en-US" sz="2600" dirty="0">
                <a:cs typeface="Trebuchet MS"/>
              </a:rPr>
              <a:t>involving</a:t>
            </a:r>
            <a:r>
              <a:rPr lang="en-US" sz="2600" spc="10" dirty="0">
                <a:cs typeface="Trebuchet MS"/>
              </a:rPr>
              <a:t> </a:t>
            </a:r>
            <a:r>
              <a:rPr lang="en-US" sz="2600" dirty="0">
                <a:cs typeface="Trebuchet MS"/>
              </a:rPr>
              <a:t>two</a:t>
            </a:r>
            <a:r>
              <a:rPr lang="en-US" sz="2600" spc="-20" dirty="0">
                <a:cs typeface="Trebuchet MS"/>
              </a:rPr>
              <a:t> </a:t>
            </a:r>
            <a:r>
              <a:rPr lang="en-US" sz="2600" spc="-10" dirty="0">
                <a:cs typeface="Trebuchet MS"/>
              </a:rPr>
              <a:t>passenger </a:t>
            </a:r>
            <a:r>
              <a:rPr lang="en-US" sz="2600" dirty="0">
                <a:cs typeface="Trebuchet MS"/>
              </a:rPr>
              <a:t>vehicles</a:t>
            </a:r>
            <a:r>
              <a:rPr lang="en-US" sz="2600" spc="-5" dirty="0">
                <a:cs typeface="Trebuchet MS"/>
              </a:rPr>
              <a:t> </a:t>
            </a:r>
            <a:r>
              <a:rPr lang="en-US" sz="2600" dirty="0">
                <a:cs typeface="Trebuchet MS"/>
              </a:rPr>
              <a:t>and</a:t>
            </a:r>
            <a:r>
              <a:rPr lang="en-US" sz="2600" spc="-30" dirty="0">
                <a:cs typeface="Trebuchet MS"/>
              </a:rPr>
              <a:t> </a:t>
            </a:r>
            <a:r>
              <a:rPr lang="en-US" sz="2600" dirty="0">
                <a:cs typeface="Trebuchet MS"/>
              </a:rPr>
              <a:t>six</a:t>
            </a:r>
            <a:r>
              <a:rPr lang="en-US" sz="2600" spc="-15" dirty="0">
                <a:cs typeface="Trebuchet MS"/>
              </a:rPr>
              <a:t> </a:t>
            </a:r>
            <a:r>
              <a:rPr lang="en-US" sz="2600" dirty="0">
                <a:cs typeface="Trebuchet MS"/>
              </a:rPr>
              <a:t>other </a:t>
            </a:r>
            <a:r>
              <a:rPr lang="en-US" sz="2600" spc="-10" dirty="0">
                <a:cs typeface="Trebuchet MS"/>
              </a:rPr>
              <a:t>eighteen-wheelers</a:t>
            </a:r>
            <a:endParaRPr lang="en-US" sz="2600" dirty="0">
              <a:cs typeface="Trebuchet MS"/>
            </a:endParaRPr>
          </a:p>
          <a:p>
            <a:pPr marL="298450" marR="500380" indent="-286385">
              <a:lnSpc>
                <a:spcPct val="120000"/>
              </a:lnSpc>
              <a:spcBef>
                <a:spcPts val="994"/>
              </a:spcBef>
              <a:buClr>
                <a:srgbClr val="C00000"/>
              </a:buClr>
              <a:buSzPct val="78125"/>
              <a:buFont typeface="Arial"/>
              <a:buChar char="•"/>
              <a:tabLst>
                <a:tab pos="755650" algn="l"/>
              </a:tabLst>
            </a:pPr>
            <a:r>
              <a:rPr lang="en-US" sz="2600" dirty="0">
                <a:cs typeface="Trebuchet MS"/>
              </a:rPr>
              <a:t>This</a:t>
            </a:r>
            <a:r>
              <a:rPr lang="en-US" sz="2600" spc="-30" dirty="0">
                <a:cs typeface="Trebuchet MS"/>
              </a:rPr>
              <a:t> </a:t>
            </a:r>
            <a:r>
              <a:rPr lang="en-US" sz="2600" dirty="0">
                <a:cs typeface="Trebuchet MS"/>
              </a:rPr>
              <a:t>included</a:t>
            </a:r>
            <a:r>
              <a:rPr lang="en-US" sz="2600" spc="-35" dirty="0">
                <a:cs typeface="Trebuchet MS"/>
              </a:rPr>
              <a:t> </a:t>
            </a:r>
            <a:r>
              <a:rPr lang="en-US" sz="2600" dirty="0">
                <a:cs typeface="Trebuchet MS"/>
              </a:rPr>
              <a:t>a</a:t>
            </a:r>
            <a:r>
              <a:rPr lang="en-US" sz="2600" spc="-25" dirty="0">
                <a:cs typeface="Trebuchet MS"/>
              </a:rPr>
              <a:t> </a:t>
            </a:r>
            <a:r>
              <a:rPr lang="en-US" sz="2600" dirty="0">
                <a:cs typeface="Trebuchet MS"/>
              </a:rPr>
              <a:t>Maryland</a:t>
            </a:r>
            <a:r>
              <a:rPr lang="en-US" sz="2600" spc="-55" dirty="0">
                <a:cs typeface="Trebuchet MS"/>
              </a:rPr>
              <a:t> </a:t>
            </a:r>
            <a:r>
              <a:rPr lang="en-US" sz="2600" spc="-20" dirty="0">
                <a:cs typeface="Trebuchet MS"/>
              </a:rPr>
              <a:t>Trucking</a:t>
            </a:r>
            <a:r>
              <a:rPr lang="en-US" sz="2600" spc="-30" dirty="0">
                <a:cs typeface="Trebuchet MS"/>
              </a:rPr>
              <a:t> </a:t>
            </a:r>
            <a:r>
              <a:rPr lang="en-US" sz="2600" dirty="0">
                <a:cs typeface="Trebuchet MS"/>
              </a:rPr>
              <a:t>Co.</a:t>
            </a:r>
            <a:r>
              <a:rPr lang="en-US" sz="2600" spc="-15" dirty="0">
                <a:cs typeface="Trebuchet MS"/>
              </a:rPr>
              <a:t> </a:t>
            </a:r>
            <a:r>
              <a:rPr lang="en-US" sz="2600" spc="-10" dirty="0">
                <a:cs typeface="Trebuchet MS"/>
              </a:rPr>
              <a:t>tractor-trailer </a:t>
            </a:r>
            <a:r>
              <a:rPr lang="en-US" sz="2600" dirty="0">
                <a:cs typeface="Trebuchet MS"/>
              </a:rPr>
              <a:t>driven</a:t>
            </a:r>
            <a:r>
              <a:rPr lang="en-US" sz="2600" spc="-10" dirty="0">
                <a:cs typeface="Trebuchet MS"/>
              </a:rPr>
              <a:t> </a:t>
            </a:r>
            <a:r>
              <a:rPr lang="en-US" sz="2600" dirty="0">
                <a:cs typeface="Trebuchet MS"/>
              </a:rPr>
              <a:t>by</a:t>
            </a:r>
            <a:r>
              <a:rPr lang="en-US" sz="2600" spc="-35" dirty="0">
                <a:cs typeface="Trebuchet MS"/>
              </a:rPr>
              <a:t> </a:t>
            </a:r>
            <a:r>
              <a:rPr lang="en-US" sz="2600" dirty="0">
                <a:cs typeface="Trebuchet MS"/>
              </a:rPr>
              <a:t>Deol</a:t>
            </a:r>
            <a:r>
              <a:rPr lang="en-US" sz="2600" spc="-20" dirty="0">
                <a:cs typeface="Trebuchet MS"/>
              </a:rPr>
              <a:t> </a:t>
            </a:r>
            <a:r>
              <a:rPr lang="en-US" sz="2600" dirty="0">
                <a:cs typeface="Trebuchet MS"/>
              </a:rPr>
              <a:t>(Husband</a:t>
            </a:r>
            <a:r>
              <a:rPr lang="en-US" sz="2600" spc="-30" dirty="0">
                <a:cs typeface="Trebuchet MS"/>
              </a:rPr>
              <a:t> </a:t>
            </a:r>
            <a:r>
              <a:rPr lang="en-US" sz="2600" dirty="0">
                <a:cs typeface="Trebuchet MS"/>
              </a:rPr>
              <a:t>of</a:t>
            </a:r>
            <a:r>
              <a:rPr lang="en-US" sz="2600" spc="-25" dirty="0">
                <a:cs typeface="Trebuchet MS"/>
              </a:rPr>
              <a:t> </a:t>
            </a:r>
            <a:r>
              <a:rPr lang="en-US" sz="2600" dirty="0">
                <a:cs typeface="Trebuchet MS"/>
              </a:rPr>
              <a:t>Plaintiff</a:t>
            </a:r>
            <a:r>
              <a:rPr lang="en-US" sz="2600" spc="-15" dirty="0">
                <a:cs typeface="Trebuchet MS"/>
              </a:rPr>
              <a:t> </a:t>
            </a:r>
            <a:r>
              <a:rPr lang="en-US" sz="2600" spc="-10" dirty="0">
                <a:cs typeface="Trebuchet MS"/>
              </a:rPr>
              <a:t>Chohan).</a:t>
            </a:r>
            <a:endParaRPr lang="en-US" sz="2600" dirty="0">
              <a:cs typeface="Trebuchet MS"/>
            </a:endParaRPr>
          </a:p>
          <a:p>
            <a:endParaRPr lang="en-US" sz="1700" dirty="0"/>
          </a:p>
        </p:txBody>
      </p:sp>
    </p:spTree>
    <p:extLst>
      <p:ext uri="{BB962C8B-B14F-4D97-AF65-F5344CB8AC3E}">
        <p14:creationId xmlns:p14="http://schemas.microsoft.com/office/powerpoint/2010/main" val="2337955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9AD89B-B806-3C1D-239E-E9AB332F4BA7}"/>
            </a:ext>
          </a:extLst>
        </p:cNvPr>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Rectangle 3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3404B1-608E-8114-DE1A-C40F104FAB4B}"/>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Gregory v. Chohan</a:t>
            </a:r>
          </a:p>
        </p:txBody>
      </p:sp>
      <p:sp>
        <p:nvSpPr>
          <p:cNvPr id="3" name="Content Placeholder 2">
            <a:extLst>
              <a:ext uri="{FF2B5EF4-FFF2-40B4-BE49-F238E27FC236}">
                <a16:creationId xmlns:a16="http://schemas.microsoft.com/office/drawing/2014/main" id="{3DE2E113-67AC-1745-35B9-C353A4BC00A2}"/>
              </a:ext>
            </a:extLst>
          </p:cNvPr>
          <p:cNvSpPr>
            <a:spLocks noGrp="1"/>
          </p:cNvSpPr>
          <p:nvPr>
            <p:ph idx="1"/>
          </p:nvPr>
        </p:nvSpPr>
        <p:spPr>
          <a:xfrm>
            <a:off x="4810259" y="649480"/>
            <a:ext cx="6555347" cy="5546047"/>
          </a:xfrm>
        </p:spPr>
        <p:txBody>
          <a:bodyPr anchor="ctr">
            <a:normAutofit/>
          </a:bodyPr>
          <a:lstStyle/>
          <a:p>
            <a:pPr lvl="1"/>
            <a:r>
              <a:rPr lang="en-US" sz="2000" dirty="0"/>
              <a:t>Passenger van driven by Guillermo Vasquez collided at a low rate of speed with the New Prime truck</a:t>
            </a:r>
          </a:p>
          <a:p>
            <a:pPr lvl="1"/>
            <a:r>
              <a:rPr lang="en-US" sz="2000" dirty="0"/>
              <a:t>A silver Prius going over 70 mph collided with the rear of the ATG trailer and remained on the right shoulder</a:t>
            </a:r>
          </a:p>
          <a:p>
            <a:pPr lvl="1"/>
            <a:r>
              <a:rPr lang="en-US" sz="2000" dirty="0"/>
              <a:t>Three passengers exited the Prius</a:t>
            </a:r>
          </a:p>
          <a:p>
            <a:pPr lvl="1"/>
            <a:r>
              <a:rPr lang="en-US" sz="2000" dirty="0"/>
              <a:t>P&amp;O Transportation tractor-trailer then came upon the scene, steered left to avoid the Prius but could not avoid striking the </a:t>
            </a:r>
            <a:r>
              <a:rPr lang="en-US" sz="2000" dirty="0" err="1"/>
              <a:t>Vasquezes</a:t>
            </a:r>
            <a:r>
              <a:rPr lang="en-US" sz="2000" dirty="0"/>
              <a:t>’ van</a:t>
            </a:r>
          </a:p>
          <a:p>
            <a:pPr lvl="1"/>
            <a:r>
              <a:rPr lang="en-US" sz="2000"/>
              <a:t>The P&amp;O tractor-trailer was then struck by two other tractor-trailers, pushing all three into the median</a:t>
            </a:r>
          </a:p>
          <a:p>
            <a:pPr lvl="1"/>
            <a:r>
              <a:rPr lang="en-US" sz="2000" dirty="0"/>
              <a:t>At the conclusion, multiple people had been killed or seriously injured, including Plaintiff Deol who was lying in the roadway</a:t>
            </a:r>
          </a:p>
          <a:p>
            <a:pPr lvl="1"/>
            <a:r>
              <a:rPr lang="en-US" sz="2000" dirty="0"/>
              <a:t>Accident reconstruction experts determined that when the P&amp;O truck struck the Vasquez van, the van rolled over Deol, killing him</a:t>
            </a:r>
          </a:p>
          <a:p>
            <a:endParaRPr lang="en-US" sz="2000" dirty="0"/>
          </a:p>
        </p:txBody>
      </p:sp>
    </p:spTree>
    <p:extLst>
      <p:ext uri="{BB962C8B-B14F-4D97-AF65-F5344CB8AC3E}">
        <p14:creationId xmlns:p14="http://schemas.microsoft.com/office/powerpoint/2010/main" val="14405371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CAB506-2566-29EE-9DF4-37600776F3CE}"/>
              </a:ext>
            </a:extLst>
          </p:cNvPr>
          <p:cNvSpPr>
            <a:spLocks noGrp="1"/>
          </p:cNvSpPr>
          <p:nvPr>
            <p:ph type="title"/>
          </p:nvPr>
        </p:nvSpPr>
        <p:spPr>
          <a:xfrm>
            <a:off x="1371599" y="5510253"/>
            <a:ext cx="9895951" cy="1033669"/>
          </a:xfrm>
        </p:spPr>
        <p:txBody>
          <a:bodyPr>
            <a:normAutofit/>
          </a:bodyPr>
          <a:lstStyle/>
          <a:p>
            <a:r>
              <a:rPr lang="en-US" sz="4000">
                <a:solidFill>
                  <a:srgbClr val="FFFFFF"/>
                </a:solidFill>
              </a:rPr>
              <a:t>Jury Awards</a:t>
            </a:r>
          </a:p>
        </p:txBody>
      </p:sp>
      <p:sp>
        <p:nvSpPr>
          <p:cNvPr id="4" name="Footer Placeholder 3">
            <a:extLst>
              <a:ext uri="{FF2B5EF4-FFF2-40B4-BE49-F238E27FC236}">
                <a16:creationId xmlns:a16="http://schemas.microsoft.com/office/drawing/2014/main" id="{6648AA59-F435-69E5-39B4-8C5E02A9FE87}"/>
              </a:ext>
            </a:extLst>
          </p:cNvPr>
          <p:cNvSpPr>
            <a:spLocks noGrp="1"/>
          </p:cNvSpPr>
          <p:nvPr>
            <p:ph type="ftr" sz="quarter" idx="11"/>
          </p:nvPr>
        </p:nvSpPr>
        <p:spPr>
          <a:xfrm rot="5400000">
            <a:off x="-1827725" y="2002536"/>
            <a:ext cx="4114800" cy="365125"/>
          </a:xfrm>
        </p:spPr>
        <p:txBody>
          <a:bodyPr>
            <a:normAutofit/>
          </a:bodyPr>
          <a:lstStyle/>
          <a:p>
            <a:pPr algn="l">
              <a:spcAft>
                <a:spcPts val="600"/>
              </a:spcAft>
            </a:pPr>
            <a:r>
              <a:rPr lang="en-US" sz="1100">
                <a:solidFill>
                  <a:schemeClr val="tx1">
                    <a:lumMod val="50000"/>
                    <a:lumOff val="50000"/>
                  </a:schemeClr>
                </a:solidFill>
              </a:rPr>
              <a:t>VARGHESE SUMMERSETT</a:t>
            </a:r>
          </a:p>
        </p:txBody>
      </p:sp>
      <p:pic>
        <p:nvPicPr>
          <p:cNvPr id="5" name="Picture 4" descr="A screenshot of a computer screen&#10;&#10;AI-generated content may be incorrect.">
            <a:extLst>
              <a:ext uri="{FF2B5EF4-FFF2-40B4-BE49-F238E27FC236}">
                <a16:creationId xmlns:a16="http://schemas.microsoft.com/office/drawing/2014/main" id="{5C791CAB-8350-C747-7A6F-BD5FF0BE089B}"/>
              </a:ext>
            </a:extLst>
          </p:cNvPr>
          <p:cNvPicPr>
            <a:picLocks noChangeAspect="1"/>
          </p:cNvPicPr>
          <p:nvPr/>
        </p:nvPicPr>
        <p:blipFill>
          <a:blip r:embed="rId3">
            <a:grayscl/>
          </a:blip>
          <a:stretch>
            <a:fillRect/>
          </a:stretch>
        </p:blipFill>
        <p:spPr>
          <a:xfrm>
            <a:off x="1119514" y="769511"/>
            <a:ext cx="10681436" cy="2750466"/>
          </a:xfrm>
          <a:prstGeom prst="rect">
            <a:avLst/>
          </a:prstGeom>
        </p:spPr>
      </p:pic>
      <p:sp>
        <p:nvSpPr>
          <p:cNvPr id="3" name="Content Placeholder 2">
            <a:extLst>
              <a:ext uri="{FF2B5EF4-FFF2-40B4-BE49-F238E27FC236}">
                <a16:creationId xmlns:a16="http://schemas.microsoft.com/office/drawing/2014/main" id="{67928860-3258-62F4-654D-DB8F383E56E9}"/>
              </a:ext>
            </a:extLst>
          </p:cNvPr>
          <p:cNvSpPr>
            <a:spLocks noGrp="1"/>
          </p:cNvSpPr>
          <p:nvPr>
            <p:ph idx="1"/>
          </p:nvPr>
        </p:nvSpPr>
        <p:spPr>
          <a:xfrm>
            <a:off x="1940256" y="3833199"/>
            <a:ext cx="8332826" cy="1119982"/>
          </a:xfrm>
        </p:spPr>
        <p:txBody>
          <a:bodyPr anchor="ctr">
            <a:normAutofit/>
          </a:bodyPr>
          <a:lstStyle/>
          <a:p>
            <a:pPr marL="354965" indent="-342265">
              <a:spcBef>
                <a:spcPts val="105"/>
              </a:spcBef>
              <a:buClr>
                <a:srgbClr val="C00000"/>
              </a:buClr>
              <a:buSzPct val="78787"/>
              <a:buFont typeface="Arial"/>
              <a:buChar char="•"/>
              <a:tabLst>
                <a:tab pos="354965" algn="l"/>
              </a:tabLst>
            </a:pPr>
            <a:r>
              <a:rPr lang="en-US" sz="1600">
                <a:latin typeface="Trebuchet MS"/>
                <a:cs typeface="Trebuchet MS"/>
              </a:rPr>
              <a:t>$39</a:t>
            </a:r>
            <a:r>
              <a:rPr lang="en-US" sz="1600" spc="-25">
                <a:latin typeface="Trebuchet MS"/>
                <a:cs typeface="Trebuchet MS"/>
              </a:rPr>
              <a:t> </a:t>
            </a:r>
            <a:r>
              <a:rPr lang="en-US" sz="1600">
                <a:latin typeface="Trebuchet MS"/>
                <a:cs typeface="Trebuchet MS"/>
              </a:rPr>
              <a:t>million</a:t>
            </a:r>
            <a:r>
              <a:rPr lang="en-US" sz="1600" spc="-15">
                <a:latin typeface="Trebuchet MS"/>
                <a:cs typeface="Trebuchet MS"/>
              </a:rPr>
              <a:t> </a:t>
            </a:r>
            <a:r>
              <a:rPr lang="en-US" sz="1600">
                <a:latin typeface="Trebuchet MS"/>
                <a:cs typeface="Trebuchet MS"/>
              </a:rPr>
              <a:t>to</a:t>
            </a:r>
            <a:r>
              <a:rPr lang="en-US" sz="1600" spc="-25">
                <a:latin typeface="Trebuchet MS"/>
                <a:cs typeface="Trebuchet MS"/>
              </a:rPr>
              <a:t> </a:t>
            </a:r>
            <a:r>
              <a:rPr lang="en-US" sz="1600">
                <a:latin typeface="Trebuchet MS"/>
                <a:cs typeface="Trebuchet MS"/>
              </a:rPr>
              <a:t>all</a:t>
            </a:r>
            <a:r>
              <a:rPr lang="en-US" sz="1600" spc="-30">
                <a:latin typeface="Trebuchet MS"/>
                <a:cs typeface="Trebuchet MS"/>
              </a:rPr>
              <a:t> </a:t>
            </a:r>
            <a:r>
              <a:rPr lang="en-US" sz="1600">
                <a:latin typeface="Trebuchet MS"/>
                <a:cs typeface="Trebuchet MS"/>
              </a:rPr>
              <a:t>Plaintiffs</a:t>
            </a:r>
            <a:r>
              <a:rPr lang="en-US" sz="1600" spc="-45">
                <a:latin typeface="Trebuchet MS"/>
                <a:cs typeface="Trebuchet MS"/>
              </a:rPr>
              <a:t> </a:t>
            </a:r>
            <a:r>
              <a:rPr lang="en-US" sz="1600" spc="-10">
                <a:latin typeface="Trebuchet MS"/>
                <a:cs typeface="Trebuchet MS"/>
              </a:rPr>
              <a:t>combined</a:t>
            </a:r>
            <a:endParaRPr lang="en-US" sz="1600">
              <a:latin typeface="Trebuchet MS"/>
              <a:cs typeface="Trebuchet MS"/>
            </a:endParaRPr>
          </a:p>
          <a:p>
            <a:pPr marL="354965" indent="-342265">
              <a:buClr>
                <a:srgbClr val="C00000"/>
              </a:buClr>
              <a:buSzPct val="78787"/>
              <a:buFont typeface="Arial"/>
              <a:buChar char="•"/>
              <a:tabLst>
                <a:tab pos="354965" algn="l"/>
              </a:tabLst>
            </a:pPr>
            <a:r>
              <a:rPr lang="en-US" sz="1600">
                <a:latin typeface="Trebuchet MS"/>
                <a:cs typeface="Trebuchet MS"/>
              </a:rPr>
              <a:t>Deol</a:t>
            </a:r>
            <a:r>
              <a:rPr lang="en-US" sz="1600" spc="-25">
                <a:latin typeface="Trebuchet MS"/>
                <a:cs typeface="Trebuchet MS"/>
              </a:rPr>
              <a:t> </a:t>
            </a:r>
            <a:r>
              <a:rPr lang="en-US" sz="1600" spc="-10">
                <a:latin typeface="Trebuchet MS"/>
                <a:cs typeface="Trebuchet MS"/>
              </a:rPr>
              <a:t>family’s</a:t>
            </a:r>
            <a:r>
              <a:rPr lang="en-US" sz="1600" spc="-70">
                <a:latin typeface="Trebuchet MS"/>
                <a:cs typeface="Trebuchet MS"/>
              </a:rPr>
              <a:t> </a:t>
            </a:r>
            <a:r>
              <a:rPr lang="en-US" sz="1600">
                <a:latin typeface="Trebuchet MS"/>
                <a:cs typeface="Trebuchet MS"/>
              </a:rPr>
              <a:t>share</a:t>
            </a:r>
            <a:r>
              <a:rPr lang="en-US" sz="1600" spc="-50">
                <a:latin typeface="Trebuchet MS"/>
                <a:cs typeface="Trebuchet MS"/>
              </a:rPr>
              <a:t> </a:t>
            </a:r>
            <a:r>
              <a:rPr lang="en-US" sz="1600">
                <a:latin typeface="Trebuchet MS"/>
                <a:cs typeface="Trebuchet MS"/>
              </a:rPr>
              <a:t>of</a:t>
            </a:r>
            <a:r>
              <a:rPr lang="en-US" sz="1600" spc="-10">
                <a:latin typeface="Trebuchet MS"/>
                <a:cs typeface="Trebuchet MS"/>
              </a:rPr>
              <a:t> </a:t>
            </a:r>
            <a:r>
              <a:rPr lang="en-US" sz="1600">
                <a:latin typeface="Trebuchet MS"/>
                <a:cs typeface="Trebuchet MS"/>
              </a:rPr>
              <a:t>final</a:t>
            </a:r>
            <a:r>
              <a:rPr lang="en-US" sz="1600" spc="-20">
                <a:latin typeface="Trebuchet MS"/>
                <a:cs typeface="Trebuchet MS"/>
              </a:rPr>
              <a:t> </a:t>
            </a:r>
            <a:r>
              <a:rPr lang="en-US" sz="1600">
                <a:latin typeface="Trebuchet MS"/>
                <a:cs typeface="Trebuchet MS"/>
              </a:rPr>
              <a:t>judgment</a:t>
            </a:r>
            <a:r>
              <a:rPr lang="en-US" sz="1600" spc="-45">
                <a:latin typeface="Trebuchet MS"/>
                <a:cs typeface="Trebuchet MS"/>
              </a:rPr>
              <a:t> </a:t>
            </a:r>
            <a:r>
              <a:rPr lang="en-US" sz="1600">
                <a:latin typeface="Trebuchet MS"/>
                <a:cs typeface="Trebuchet MS"/>
              </a:rPr>
              <a:t>=</a:t>
            </a:r>
            <a:r>
              <a:rPr lang="en-US" sz="1600" spc="-20">
                <a:latin typeface="Trebuchet MS"/>
                <a:cs typeface="Trebuchet MS"/>
              </a:rPr>
              <a:t> </a:t>
            </a:r>
            <a:r>
              <a:rPr lang="en-US" sz="1600" spc="-10">
                <a:latin typeface="Trebuchet MS"/>
                <a:cs typeface="Trebuchet MS"/>
              </a:rPr>
              <a:t>$16,447,272.31</a:t>
            </a:r>
            <a:endParaRPr lang="en-US" sz="1600">
              <a:latin typeface="Trebuchet MS"/>
              <a:cs typeface="Trebuchet MS"/>
            </a:endParaRPr>
          </a:p>
          <a:p>
            <a:pPr marL="355600" marR="5080" indent="-342900">
              <a:buClr>
                <a:srgbClr val="C00000"/>
              </a:buClr>
              <a:buSzPct val="78787"/>
              <a:buFont typeface="Arial"/>
              <a:buChar char="•"/>
              <a:tabLst>
                <a:tab pos="355600" algn="l"/>
              </a:tabLst>
            </a:pPr>
            <a:r>
              <a:rPr lang="en-US" sz="1600">
                <a:latin typeface="Trebuchet MS"/>
                <a:cs typeface="Trebuchet MS"/>
              </a:rPr>
              <a:t>The</a:t>
            </a:r>
            <a:r>
              <a:rPr lang="en-US" sz="1600" spc="-30">
                <a:latin typeface="Trebuchet MS"/>
                <a:cs typeface="Trebuchet MS"/>
              </a:rPr>
              <a:t> </a:t>
            </a:r>
            <a:r>
              <a:rPr lang="en-US" sz="1600" spc="-10">
                <a:latin typeface="Trebuchet MS"/>
                <a:cs typeface="Trebuchet MS"/>
              </a:rPr>
              <a:t>jury’s</a:t>
            </a:r>
            <a:r>
              <a:rPr lang="en-US" sz="1600" spc="-60">
                <a:latin typeface="Trebuchet MS"/>
                <a:cs typeface="Trebuchet MS"/>
              </a:rPr>
              <a:t> </a:t>
            </a:r>
            <a:r>
              <a:rPr lang="en-US" sz="1600">
                <a:latin typeface="Trebuchet MS"/>
                <a:cs typeface="Trebuchet MS"/>
              </a:rPr>
              <a:t>noneconomic</a:t>
            </a:r>
            <a:r>
              <a:rPr lang="en-US" sz="1600" spc="-35">
                <a:latin typeface="Trebuchet MS"/>
                <a:cs typeface="Trebuchet MS"/>
              </a:rPr>
              <a:t> </a:t>
            </a:r>
            <a:r>
              <a:rPr lang="en-US" sz="1600">
                <a:latin typeface="Trebuchet MS"/>
                <a:cs typeface="Trebuchet MS"/>
              </a:rPr>
              <a:t>damages</a:t>
            </a:r>
            <a:r>
              <a:rPr lang="en-US" sz="1600" spc="-65">
                <a:latin typeface="Trebuchet MS"/>
                <a:cs typeface="Trebuchet MS"/>
              </a:rPr>
              <a:t> </a:t>
            </a:r>
            <a:r>
              <a:rPr lang="en-US" sz="1600">
                <a:latin typeface="Trebuchet MS"/>
                <a:cs typeface="Trebuchet MS"/>
              </a:rPr>
              <a:t>portion</a:t>
            </a:r>
            <a:r>
              <a:rPr lang="en-US" sz="1600" spc="-40">
                <a:latin typeface="Trebuchet MS"/>
                <a:cs typeface="Trebuchet MS"/>
              </a:rPr>
              <a:t> </a:t>
            </a:r>
            <a:r>
              <a:rPr lang="en-US" sz="1600">
                <a:latin typeface="Trebuchet MS"/>
                <a:cs typeface="Trebuchet MS"/>
              </a:rPr>
              <a:t>was</a:t>
            </a:r>
            <a:r>
              <a:rPr lang="en-US" sz="1600" spc="-50">
                <a:latin typeface="Trebuchet MS"/>
                <a:cs typeface="Trebuchet MS"/>
              </a:rPr>
              <a:t> </a:t>
            </a:r>
            <a:r>
              <a:rPr lang="en-US" sz="1600">
                <a:latin typeface="Trebuchet MS"/>
                <a:cs typeface="Trebuchet MS"/>
              </a:rPr>
              <a:t>over</a:t>
            </a:r>
            <a:r>
              <a:rPr lang="en-US" sz="1600" spc="-40">
                <a:latin typeface="Trebuchet MS"/>
                <a:cs typeface="Trebuchet MS"/>
              </a:rPr>
              <a:t> </a:t>
            </a:r>
            <a:r>
              <a:rPr lang="en-US" sz="1600">
                <a:latin typeface="Trebuchet MS"/>
                <a:cs typeface="Trebuchet MS"/>
              </a:rPr>
              <a:t>$15</a:t>
            </a:r>
            <a:r>
              <a:rPr lang="en-US" sz="1600" spc="-35">
                <a:latin typeface="Trebuchet MS"/>
                <a:cs typeface="Trebuchet MS"/>
              </a:rPr>
              <a:t> </a:t>
            </a:r>
            <a:r>
              <a:rPr lang="en-US" sz="1600">
                <a:latin typeface="Trebuchet MS"/>
                <a:cs typeface="Trebuchet MS"/>
              </a:rPr>
              <a:t>million</a:t>
            </a:r>
            <a:r>
              <a:rPr lang="en-US" sz="1600" spc="-25">
                <a:latin typeface="Trebuchet MS"/>
                <a:cs typeface="Trebuchet MS"/>
              </a:rPr>
              <a:t> </a:t>
            </a:r>
            <a:r>
              <a:rPr lang="en-US" sz="1600" spc="-10">
                <a:latin typeface="Trebuchet MS"/>
                <a:cs typeface="Trebuchet MS"/>
              </a:rPr>
              <a:t>divided </a:t>
            </a:r>
            <a:r>
              <a:rPr lang="en-US" sz="1600">
                <a:latin typeface="Trebuchet MS"/>
                <a:cs typeface="Trebuchet MS"/>
              </a:rPr>
              <a:t>as</a:t>
            </a:r>
            <a:r>
              <a:rPr lang="en-US" sz="1600" spc="-10">
                <a:latin typeface="Trebuchet MS"/>
                <a:cs typeface="Trebuchet MS"/>
              </a:rPr>
              <a:t> follows:</a:t>
            </a:r>
            <a:endParaRPr lang="en-US" sz="1600">
              <a:latin typeface="Trebuchet MS"/>
              <a:cs typeface="Trebuchet MS"/>
            </a:endParaRPr>
          </a:p>
          <a:p>
            <a:endParaRPr lang="en-US" sz="1600"/>
          </a:p>
        </p:txBody>
      </p:sp>
    </p:spTree>
    <p:extLst>
      <p:ext uri="{BB962C8B-B14F-4D97-AF65-F5344CB8AC3E}">
        <p14:creationId xmlns:p14="http://schemas.microsoft.com/office/powerpoint/2010/main" val="4295742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D47F22ED-3A55-4EDE-A5A8-163D82B09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5184EE59-3061-456B-9FB5-98A8E0E74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39326"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7E07B5E-9FB5-4C91-8BE4-6167EB58D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39326" y="1410083"/>
            <a:ext cx="6858000" cy="4037834"/>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37524947-EB09-4DD9-973B-9F75BBCD7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26611" y="3576013"/>
            <a:ext cx="2526132"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30C8E25-2DD1-45C6-9F04-0F0CBF6660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3" y="1396067"/>
            <a:ext cx="6858000" cy="4037833"/>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BC57EA3C-C239-4132-A618-5CBE9F896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8268" y="982780"/>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170067F-553B-AD3E-260F-966697653F9F}"/>
              </a:ext>
            </a:extLst>
          </p:cNvPr>
          <p:cNvSpPr>
            <a:spLocks noGrp="1"/>
          </p:cNvSpPr>
          <p:nvPr>
            <p:ph type="title"/>
          </p:nvPr>
        </p:nvSpPr>
        <p:spPr>
          <a:xfrm>
            <a:off x="566382" y="456345"/>
            <a:ext cx="3111690" cy="3556097"/>
          </a:xfrm>
        </p:spPr>
        <p:txBody>
          <a:bodyPr anchor="b">
            <a:normAutofit/>
          </a:bodyPr>
          <a:lstStyle/>
          <a:p>
            <a:pPr algn="r"/>
            <a:r>
              <a:rPr lang="en-US" sz="4000">
                <a:solidFill>
                  <a:srgbClr val="FFFFFF"/>
                </a:solidFill>
              </a:rPr>
              <a:t>Gregory v. Chohan </a:t>
            </a:r>
          </a:p>
        </p:txBody>
      </p:sp>
      <p:sp>
        <p:nvSpPr>
          <p:cNvPr id="3" name="Content Placeholder 2">
            <a:extLst>
              <a:ext uri="{FF2B5EF4-FFF2-40B4-BE49-F238E27FC236}">
                <a16:creationId xmlns:a16="http://schemas.microsoft.com/office/drawing/2014/main" id="{B03DEFA7-0143-2CF9-269C-7DA2580BCFD9}"/>
              </a:ext>
            </a:extLst>
          </p:cNvPr>
          <p:cNvSpPr>
            <a:spLocks noGrp="1"/>
          </p:cNvSpPr>
          <p:nvPr>
            <p:ph idx="1"/>
          </p:nvPr>
        </p:nvSpPr>
        <p:spPr>
          <a:xfrm>
            <a:off x="4688006" y="511389"/>
            <a:ext cx="3534770" cy="5848468"/>
          </a:xfrm>
        </p:spPr>
        <p:txBody>
          <a:bodyPr anchor="ctr">
            <a:normAutofit/>
          </a:bodyPr>
          <a:lstStyle/>
          <a:p>
            <a:r>
              <a:rPr lang="en-US" sz="2000">
                <a:latin typeface="Trebuchet MS"/>
                <a:cs typeface="Trebuchet MS"/>
              </a:rPr>
              <a:t>Justice</a:t>
            </a:r>
            <a:r>
              <a:rPr lang="en-US" sz="2000" spc="-60">
                <a:latin typeface="Trebuchet MS"/>
                <a:cs typeface="Trebuchet MS"/>
              </a:rPr>
              <a:t> </a:t>
            </a:r>
            <a:r>
              <a:rPr lang="en-US" sz="2000">
                <a:latin typeface="Trebuchet MS"/>
                <a:cs typeface="Trebuchet MS"/>
              </a:rPr>
              <a:t>Blacklock,</a:t>
            </a:r>
            <a:r>
              <a:rPr lang="en-US" sz="2000" spc="-40">
                <a:latin typeface="Trebuchet MS"/>
                <a:cs typeface="Trebuchet MS"/>
              </a:rPr>
              <a:t> </a:t>
            </a:r>
            <a:r>
              <a:rPr lang="en-US" sz="2000">
                <a:latin typeface="Trebuchet MS"/>
                <a:cs typeface="Trebuchet MS"/>
              </a:rPr>
              <a:t>joined</a:t>
            </a:r>
            <a:r>
              <a:rPr lang="en-US" sz="2000" spc="-50">
                <a:latin typeface="Trebuchet MS"/>
                <a:cs typeface="Trebuchet MS"/>
              </a:rPr>
              <a:t> </a:t>
            </a:r>
            <a:r>
              <a:rPr lang="en-US" sz="2000">
                <a:latin typeface="Trebuchet MS"/>
                <a:cs typeface="Trebuchet MS"/>
              </a:rPr>
              <a:t>in</a:t>
            </a:r>
            <a:r>
              <a:rPr lang="en-US" sz="2000" spc="-30">
                <a:latin typeface="Trebuchet MS"/>
                <a:cs typeface="Trebuchet MS"/>
              </a:rPr>
              <a:t> </a:t>
            </a:r>
            <a:r>
              <a:rPr lang="en-US" sz="2000">
                <a:latin typeface="Trebuchet MS"/>
                <a:cs typeface="Trebuchet MS"/>
              </a:rPr>
              <a:t>full</a:t>
            </a:r>
            <a:r>
              <a:rPr lang="en-US" sz="2000" spc="-40">
                <a:latin typeface="Trebuchet MS"/>
                <a:cs typeface="Trebuchet MS"/>
              </a:rPr>
              <a:t> </a:t>
            </a:r>
            <a:r>
              <a:rPr lang="en-US" sz="2000" spc="-25">
                <a:latin typeface="Trebuchet MS"/>
                <a:cs typeface="Trebuchet MS"/>
              </a:rPr>
              <a:t>by </a:t>
            </a:r>
            <a:r>
              <a:rPr lang="en-US" sz="2000">
                <a:latin typeface="Trebuchet MS"/>
                <a:cs typeface="Trebuchet MS"/>
              </a:rPr>
              <a:t>Chief</a:t>
            </a:r>
            <a:r>
              <a:rPr lang="en-US" sz="2000" spc="-35">
                <a:latin typeface="Trebuchet MS"/>
                <a:cs typeface="Trebuchet MS"/>
              </a:rPr>
              <a:t> </a:t>
            </a:r>
            <a:r>
              <a:rPr lang="en-US" sz="2000">
                <a:latin typeface="Trebuchet MS"/>
                <a:cs typeface="Trebuchet MS"/>
              </a:rPr>
              <a:t>Justice</a:t>
            </a:r>
            <a:r>
              <a:rPr lang="en-US" sz="2000" spc="-60">
                <a:latin typeface="Trebuchet MS"/>
                <a:cs typeface="Trebuchet MS"/>
              </a:rPr>
              <a:t> </a:t>
            </a:r>
            <a:r>
              <a:rPr lang="en-US" sz="2000">
                <a:latin typeface="Trebuchet MS"/>
                <a:cs typeface="Trebuchet MS"/>
              </a:rPr>
              <a:t>Hecht</a:t>
            </a:r>
            <a:r>
              <a:rPr lang="en-US" sz="2000" spc="-45">
                <a:latin typeface="Trebuchet MS"/>
                <a:cs typeface="Trebuchet MS"/>
              </a:rPr>
              <a:t> </a:t>
            </a:r>
            <a:r>
              <a:rPr lang="en-US" sz="2000">
                <a:latin typeface="Trebuchet MS"/>
                <a:cs typeface="Trebuchet MS"/>
              </a:rPr>
              <a:t>and</a:t>
            </a:r>
            <a:r>
              <a:rPr lang="en-US" sz="2000" spc="-30">
                <a:latin typeface="Trebuchet MS"/>
                <a:cs typeface="Trebuchet MS"/>
              </a:rPr>
              <a:t> </a:t>
            </a:r>
            <a:r>
              <a:rPr lang="en-US" sz="2000">
                <a:latin typeface="Trebuchet MS"/>
                <a:cs typeface="Trebuchet MS"/>
              </a:rPr>
              <a:t>Justice</a:t>
            </a:r>
            <a:r>
              <a:rPr lang="en-US" sz="2000" spc="-60">
                <a:latin typeface="Trebuchet MS"/>
                <a:cs typeface="Trebuchet MS"/>
              </a:rPr>
              <a:t> </a:t>
            </a:r>
            <a:r>
              <a:rPr lang="en-US" sz="2000" spc="-10">
                <a:latin typeface="Trebuchet MS"/>
                <a:cs typeface="Trebuchet MS"/>
              </a:rPr>
              <a:t>Busby</a:t>
            </a:r>
            <a:endParaRPr lang="en-US" sz="2000">
              <a:latin typeface="Trebuchet MS"/>
              <a:cs typeface="Trebuchet MS"/>
            </a:endParaRPr>
          </a:p>
          <a:p>
            <a:r>
              <a:rPr lang="en-US" sz="2000" spc="-10">
                <a:latin typeface="Trebuchet MS"/>
                <a:cs typeface="Trebuchet MS"/>
              </a:rPr>
              <a:t>Partially</a:t>
            </a:r>
            <a:r>
              <a:rPr lang="en-US" sz="2000" spc="-30">
                <a:latin typeface="Trebuchet MS"/>
                <a:cs typeface="Trebuchet MS"/>
              </a:rPr>
              <a:t> </a:t>
            </a:r>
            <a:r>
              <a:rPr lang="en-US" sz="2000">
                <a:latin typeface="Trebuchet MS"/>
                <a:cs typeface="Trebuchet MS"/>
              </a:rPr>
              <a:t>joined</a:t>
            </a:r>
            <a:r>
              <a:rPr lang="en-US" sz="2000" spc="-15">
                <a:latin typeface="Trebuchet MS"/>
                <a:cs typeface="Trebuchet MS"/>
              </a:rPr>
              <a:t> </a:t>
            </a:r>
            <a:r>
              <a:rPr lang="en-US" sz="2000">
                <a:latin typeface="Trebuchet MS"/>
                <a:cs typeface="Trebuchet MS"/>
              </a:rPr>
              <a:t>by</a:t>
            </a:r>
            <a:r>
              <a:rPr lang="en-US" sz="2000" spc="-35">
                <a:latin typeface="Trebuchet MS"/>
                <a:cs typeface="Trebuchet MS"/>
              </a:rPr>
              <a:t> </a:t>
            </a:r>
            <a:r>
              <a:rPr lang="en-US" sz="2000">
                <a:latin typeface="Trebuchet MS"/>
                <a:cs typeface="Trebuchet MS"/>
              </a:rPr>
              <a:t>Justice</a:t>
            </a:r>
            <a:r>
              <a:rPr lang="en-US" sz="2000" spc="-15">
                <a:latin typeface="Trebuchet MS"/>
                <a:cs typeface="Trebuchet MS"/>
              </a:rPr>
              <a:t> </a:t>
            </a:r>
            <a:r>
              <a:rPr lang="en-US" sz="2000">
                <a:latin typeface="Trebuchet MS"/>
                <a:cs typeface="Trebuchet MS"/>
              </a:rPr>
              <a:t>Bland</a:t>
            </a:r>
            <a:r>
              <a:rPr lang="en-US" sz="2000" spc="-30">
                <a:latin typeface="Trebuchet MS"/>
                <a:cs typeface="Trebuchet MS"/>
              </a:rPr>
              <a:t> </a:t>
            </a:r>
            <a:r>
              <a:rPr lang="en-US" sz="2000">
                <a:latin typeface="Trebuchet MS"/>
                <a:cs typeface="Trebuchet MS"/>
              </a:rPr>
              <a:t>except</a:t>
            </a:r>
            <a:r>
              <a:rPr lang="en-US" sz="2000" spc="-35">
                <a:latin typeface="Trebuchet MS"/>
                <a:cs typeface="Trebuchet MS"/>
              </a:rPr>
              <a:t> </a:t>
            </a:r>
            <a:r>
              <a:rPr lang="en-US" sz="2000" spc="-25">
                <a:latin typeface="Trebuchet MS"/>
                <a:cs typeface="Trebuchet MS"/>
              </a:rPr>
              <a:t>as </a:t>
            </a:r>
            <a:r>
              <a:rPr lang="en-US" sz="2000">
                <a:latin typeface="Trebuchet MS"/>
                <a:cs typeface="Trebuchet MS"/>
              </a:rPr>
              <a:t>to</a:t>
            </a:r>
            <a:r>
              <a:rPr lang="en-US" sz="2000" spc="-35">
                <a:latin typeface="Trebuchet MS"/>
                <a:cs typeface="Trebuchet MS"/>
              </a:rPr>
              <a:t> </a:t>
            </a:r>
            <a:r>
              <a:rPr lang="en-US" sz="2000">
                <a:latin typeface="Trebuchet MS"/>
                <a:cs typeface="Trebuchet MS"/>
              </a:rPr>
              <a:t>Parts</a:t>
            </a:r>
            <a:r>
              <a:rPr lang="en-US" sz="2000" spc="-45">
                <a:latin typeface="Trebuchet MS"/>
                <a:cs typeface="Trebuchet MS"/>
              </a:rPr>
              <a:t> </a:t>
            </a:r>
            <a:r>
              <a:rPr lang="en-US" sz="2000">
                <a:latin typeface="Trebuchet MS"/>
                <a:cs typeface="Trebuchet MS"/>
              </a:rPr>
              <a:t>II.C.2</a:t>
            </a:r>
            <a:r>
              <a:rPr lang="en-US" sz="2000" spc="-25">
                <a:latin typeface="Trebuchet MS"/>
                <a:cs typeface="Trebuchet MS"/>
              </a:rPr>
              <a:t> </a:t>
            </a:r>
            <a:r>
              <a:rPr lang="en-US" sz="2000">
                <a:latin typeface="Trebuchet MS"/>
                <a:cs typeface="Trebuchet MS"/>
              </a:rPr>
              <a:t>and</a:t>
            </a:r>
            <a:r>
              <a:rPr lang="en-US" sz="2000" spc="-50">
                <a:latin typeface="Trebuchet MS"/>
                <a:cs typeface="Trebuchet MS"/>
              </a:rPr>
              <a:t> </a:t>
            </a:r>
            <a:r>
              <a:rPr lang="en-US" sz="2000" spc="-20">
                <a:latin typeface="Trebuchet MS"/>
                <a:cs typeface="Trebuchet MS"/>
              </a:rPr>
              <a:t>II.D</a:t>
            </a:r>
            <a:endParaRPr lang="en-US" sz="2000">
              <a:latin typeface="Trebuchet MS"/>
              <a:cs typeface="Trebuchet MS"/>
            </a:endParaRPr>
          </a:p>
          <a:p>
            <a:endParaRPr lang="en-US" sz="2000"/>
          </a:p>
        </p:txBody>
      </p:sp>
      <p:pic>
        <p:nvPicPr>
          <p:cNvPr id="4" name="object 7">
            <a:extLst>
              <a:ext uri="{FF2B5EF4-FFF2-40B4-BE49-F238E27FC236}">
                <a16:creationId xmlns:a16="http://schemas.microsoft.com/office/drawing/2014/main" id="{D28BD5BE-252E-EF22-28A9-3B9D080D06F3}"/>
              </a:ext>
            </a:extLst>
          </p:cNvPr>
          <p:cNvPicPr/>
          <p:nvPr/>
        </p:nvPicPr>
        <p:blipFill>
          <a:blip r:embed="rId3" cstate="print"/>
          <a:stretch>
            <a:fillRect/>
          </a:stretch>
        </p:blipFill>
        <p:spPr>
          <a:xfrm>
            <a:off x="9623426" y="896238"/>
            <a:ext cx="832045" cy="1486670"/>
          </a:xfrm>
          <a:prstGeom prst="rect">
            <a:avLst/>
          </a:prstGeom>
        </p:spPr>
      </p:pic>
      <p:pic>
        <p:nvPicPr>
          <p:cNvPr id="5" name="object 8">
            <a:extLst>
              <a:ext uri="{FF2B5EF4-FFF2-40B4-BE49-F238E27FC236}">
                <a16:creationId xmlns:a16="http://schemas.microsoft.com/office/drawing/2014/main" id="{B49BA02E-7F39-D244-5F1E-2716D1F98524}"/>
              </a:ext>
            </a:extLst>
          </p:cNvPr>
          <p:cNvPicPr/>
          <p:nvPr/>
        </p:nvPicPr>
        <p:blipFill>
          <a:blip r:embed="rId4" cstate="print"/>
          <a:stretch>
            <a:fillRect/>
          </a:stretch>
        </p:blipFill>
        <p:spPr>
          <a:xfrm>
            <a:off x="9628165" y="2685061"/>
            <a:ext cx="822566" cy="1487878"/>
          </a:xfrm>
          <a:prstGeom prst="rect">
            <a:avLst/>
          </a:prstGeom>
        </p:spPr>
      </p:pic>
      <p:pic>
        <p:nvPicPr>
          <p:cNvPr id="6" name="object 9">
            <a:extLst>
              <a:ext uri="{FF2B5EF4-FFF2-40B4-BE49-F238E27FC236}">
                <a16:creationId xmlns:a16="http://schemas.microsoft.com/office/drawing/2014/main" id="{588162CB-7321-E706-67B4-8DBE0BE6C707}"/>
              </a:ext>
            </a:extLst>
          </p:cNvPr>
          <p:cNvPicPr/>
          <p:nvPr/>
        </p:nvPicPr>
        <p:blipFill>
          <a:blip r:embed="rId5" cstate="print"/>
          <a:stretch>
            <a:fillRect/>
          </a:stretch>
        </p:blipFill>
        <p:spPr>
          <a:xfrm>
            <a:off x="9574285" y="4514362"/>
            <a:ext cx="930326" cy="1470736"/>
          </a:xfrm>
          <a:prstGeom prst="rect">
            <a:avLst/>
          </a:prstGeom>
        </p:spPr>
      </p:pic>
    </p:spTree>
    <p:extLst>
      <p:ext uri="{BB962C8B-B14F-4D97-AF65-F5344CB8AC3E}">
        <p14:creationId xmlns:p14="http://schemas.microsoft.com/office/powerpoint/2010/main" val="36555795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CDE132D-8109-AB94-3487-C7D450384C9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DBB1A7-5A67-DBF7-BC27-C060A184AF8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2C5E8514-9B80-2258-C449-42CE1BB18F56}"/>
              </a:ext>
            </a:extLst>
          </p:cNvPr>
          <p:cNvSpPr>
            <a:spLocks noGrp="1"/>
          </p:cNvSpPr>
          <p:nvPr>
            <p:ph idx="1"/>
          </p:nvPr>
        </p:nvSpPr>
        <p:spPr>
          <a:xfrm>
            <a:off x="4810259" y="649480"/>
            <a:ext cx="6555347" cy="5546047"/>
          </a:xfrm>
        </p:spPr>
        <p:txBody>
          <a:bodyPr anchor="ctr">
            <a:normAutofit/>
          </a:bodyPr>
          <a:lstStyle/>
          <a:p>
            <a:pPr marL="782320" marR="151130" indent="-342900">
              <a:buClr>
                <a:srgbClr val="C00000"/>
              </a:buClr>
              <a:buSzPct val="78787"/>
              <a:tabLst>
                <a:tab pos="782320" algn="l"/>
              </a:tabLst>
            </a:pPr>
            <a:r>
              <a:rPr lang="en-US" sz="2000" dirty="0">
                <a:latin typeface="Trebuchet MS"/>
                <a:cs typeface="Trebuchet MS"/>
              </a:rPr>
              <a:t>Court</a:t>
            </a:r>
            <a:r>
              <a:rPr lang="en-US" sz="2000" spc="-55" dirty="0">
                <a:latin typeface="Trebuchet MS"/>
                <a:cs typeface="Trebuchet MS"/>
              </a:rPr>
              <a:t> </a:t>
            </a:r>
            <a:r>
              <a:rPr lang="en-US" sz="2000" dirty="0">
                <a:latin typeface="Trebuchet MS"/>
                <a:cs typeface="Trebuchet MS"/>
              </a:rPr>
              <a:t>begins</a:t>
            </a:r>
            <a:r>
              <a:rPr lang="en-US" sz="2000" spc="-25" dirty="0">
                <a:latin typeface="Trebuchet MS"/>
                <a:cs typeface="Trebuchet MS"/>
              </a:rPr>
              <a:t> </a:t>
            </a:r>
            <a:r>
              <a:rPr lang="en-US" sz="2000" dirty="0">
                <a:latin typeface="Trebuchet MS"/>
                <a:cs typeface="Trebuchet MS"/>
              </a:rPr>
              <a:t>by</a:t>
            </a:r>
            <a:r>
              <a:rPr lang="en-US" sz="2000" spc="-20" dirty="0">
                <a:latin typeface="Trebuchet MS"/>
                <a:cs typeface="Trebuchet MS"/>
              </a:rPr>
              <a:t> </a:t>
            </a:r>
            <a:r>
              <a:rPr lang="en-US" sz="2000" dirty="0">
                <a:latin typeface="Trebuchet MS"/>
                <a:cs typeface="Trebuchet MS"/>
              </a:rPr>
              <a:t>acknowledging</a:t>
            </a:r>
            <a:r>
              <a:rPr lang="en-US" sz="2000" spc="-55" dirty="0">
                <a:latin typeface="Trebuchet MS"/>
                <a:cs typeface="Trebuchet MS"/>
              </a:rPr>
              <a:t> </a:t>
            </a:r>
            <a:r>
              <a:rPr lang="en-US" sz="2000" dirty="0">
                <a:latin typeface="Trebuchet MS"/>
                <a:cs typeface="Trebuchet MS"/>
              </a:rPr>
              <a:t>the</a:t>
            </a:r>
            <a:r>
              <a:rPr lang="en-US" sz="2000" spc="-30" dirty="0">
                <a:latin typeface="Trebuchet MS"/>
                <a:cs typeface="Trebuchet MS"/>
              </a:rPr>
              <a:t> </a:t>
            </a:r>
            <a:r>
              <a:rPr lang="en-US" sz="2000" dirty="0">
                <a:latin typeface="Trebuchet MS"/>
                <a:cs typeface="Trebuchet MS"/>
              </a:rPr>
              <a:t>“shocks</a:t>
            </a:r>
            <a:r>
              <a:rPr lang="en-US" sz="2000" spc="-50" dirty="0">
                <a:latin typeface="Trebuchet MS"/>
                <a:cs typeface="Trebuchet MS"/>
              </a:rPr>
              <a:t> </a:t>
            </a:r>
            <a:r>
              <a:rPr lang="en-US" sz="2000" dirty="0">
                <a:latin typeface="Trebuchet MS"/>
                <a:cs typeface="Trebuchet MS"/>
              </a:rPr>
              <a:t>the</a:t>
            </a:r>
            <a:r>
              <a:rPr lang="en-US" sz="2000" spc="-30" dirty="0">
                <a:latin typeface="Trebuchet MS"/>
                <a:cs typeface="Trebuchet MS"/>
              </a:rPr>
              <a:t> </a:t>
            </a:r>
            <a:r>
              <a:rPr lang="en-US" sz="2000" dirty="0">
                <a:latin typeface="Trebuchet MS"/>
                <a:cs typeface="Trebuchet MS"/>
              </a:rPr>
              <a:t>conscience”</a:t>
            </a:r>
            <a:r>
              <a:rPr lang="en-US" sz="2000" spc="-50" dirty="0">
                <a:latin typeface="Trebuchet MS"/>
                <a:cs typeface="Trebuchet MS"/>
              </a:rPr>
              <a:t> </a:t>
            </a:r>
            <a:r>
              <a:rPr lang="en-US" sz="2000" spc="-10" dirty="0">
                <a:latin typeface="Trebuchet MS"/>
                <a:cs typeface="Trebuchet MS"/>
              </a:rPr>
              <a:t>standard </a:t>
            </a:r>
            <a:r>
              <a:rPr lang="en-US" sz="2000" dirty="0">
                <a:latin typeface="Trebuchet MS"/>
                <a:cs typeface="Trebuchet MS"/>
              </a:rPr>
              <a:t>used</a:t>
            </a:r>
            <a:r>
              <a:rPr lang="en-US" sz="2000" spc="-10" dirty="0">
                <a:latin typeface="Trebuchet MS"/>
                <a:cs typeface="Trebuchet MS"/>
              </a:rPr>
              <a:t> </a:t>
            </a:r>
            <a:r>
              <a:rPr lang="en-US" sz="2000" dirty="0">
                <a:latin typeface="Trebuchet MS"/>
                <a:cs typeface="Trebuchet MS"/>
              </a:rPr>
              <a:t>by</a:t>
            </a:r>
            <a:r>
              <a:rPr lang="en-US" sz="2000" spc="-10" dirty="0">
                <a:latin typeface="Trebuchet MS"/>
                <a:cs typeface="Trebuchet MS"/>
              </a:rPr>
              <a:t> </a:t>
            </a:r>
            <a:r>
              <a:rPr lang="en-US" sz="2000" dirty="0">
                <a:latin typeface="Trebuchet MS"/>
                <a:cs typeface="Trebuchet MS"/>
              </a:rPr>
              <a:t>the</a:t>
            </a:r>
            <a:r>
              <a:rPr lang="en-US" sz="2000" spc="-15" dirty="0">
                <a:latin typeface="Trebuchet MS"/>
                <a:cs typeface="Trebuchet MS"/>
              </a:rPr>
              <a:t> </a:t>
            </a:r>
            <a:r>
              <a:rPr lang="en-US" sz="2000" dirty="0">
                <a:latin typeface="Trebuchet MS"/>
                <a:cs typeface="Trebuchet MS"/>
              </a:rPr>
              <a:t>Dallas</a:t>
            </a:r>
            <a:r>
              <a:rPr lang="en-US" sz="2000" spc="-40" dirty="0">
                <a:latin typeface="Trebuchet MS"/>
                <a:cs typeface="Trebuchet MS"/>
              </a:rPr>
              <a:t> </a:t>
            </a:r>
            <a:r>
              <a:rPr lang="en-US" sz="2000" dirty="0">
                <a:latin typeface="Trebuchet MS"/>
                <a:cs typeface="Trebuchet MS"/>
              </a:rPr>
              <a:t>Court</a:t>
            </a:r>
            <a:r>
              <a:rPr lang="en-US" sz="2000" spc="-30" dirty="0">
                <a:latin typeface="Trebuchet MS"/>
                <a:cs typeface="Trebuchet MS"/>
              </a:rPr>
              <a:t> </a:t>
            </a:r>
            <a:r>
              <a:rPr lang="en-US" sz="2000" dirty="0">
                <a:latin typeface="Trebuchet MS"/>
                <a:cs typeface="Trebuchet MS"/>
              </a:rPr>
              <a:t>of</a:t>
            </a:r>
            <a:r>
              <a:rPr lang="en-US" sz="2000" spc="-95" dirty="0">
                <a:latin typeface="Trebuchet MS"/>
                <a:cs typeface="Trebuchet MS"/>
              </a:rPr>
              <a:t> </a:t>
            </a:r>
            <a:r>
              <a:rPr lang="en-US" sz="2000" spc="-10" dirty="0">
                <a:latin typeface="Trebuchet MS"/>
                <a:cs typeface="Trebuchet MS"/>
              </a:rPr>
              <a:t>Appeals</a:t>
            </a:r>
          </a:p>
          <a:p>
            <a:pPr marL="439420" marR="151130" indent="0">
              <a:buClr>
                <a:srgbClr val="C00000"/>
              </a:buClr>
              <a:buSzPct val="78787"/>
              <a:buNone/>
              <a:tabLst>
                <a:tab pos="782320" algn="l"/>
              </a:tabLst>
            </a:pPr>
            <a:endParaRPr lang="en-US" sz="2000" spc="-10" dirty="0">
              <a:latin typeface="Trebuchet MS"/>
              <a:cs typeface="Trebuchet MS"/>
            </a:endParaRPr>
          </a:p>
          <a:p>
            <a:pPr marL="782320" marR="151130" indent="-342900">
              <a:buClr>
                <a:srgbClr val="C00000"/>
              </a:buClr>
              <a:buSzPct val="78787"/>
              <a:tabLst>
                <a:tab pos="782320" algn="l"/>
              </a:tabLst>
            </a:pPr>
            <a:r>
              <a:rPr lang="en-US" sz="2000" dirty="0">
                <a:latin typeface="Trebuchet MS"/>
                <a:cs typeface="Trebuchet MS"/>
              </a:rPr>
              <a:t>The</a:t>
            </a:r>
            <a:r>
              <a:rPr lang="en-US" sz="2000" spc="-25" dirty="0">
                <a:latin typeface="Trebuchet MS"/>
                <a:cs typeface="Trebuchet MS"/>
              </a:rPr>
              <a:t> </a:t>
            </a:r>
            <a:r>
              <a:rPr lang="en-US" sz="2000" dirty="0">
                <a:latin typeface="Trebuchet MS"/>
                <a:cs typeface="Trebuchet MS"/>
              </a:rPr>
              <a:t>Court</a:t>
            </a:r>
            <a:r>
              <a:rPr lang="en-US" sz="2000" spc="-20" dirty="0">
                <a:latin typeface="Trebuchet MS"/>
                <a:cs typeface="Trebuchet MS"/>
              </a:rPr>
              <a:t> </a:t>
            </a:r>
            <a:r>
              <a:rPr lang="en-US" sz="2000" dirty="0">
                <a:latin typeface="Trebuchet MS"/>
                <a:cs typeface="Trebuchet MS"/>
              </a:rPr>
              <a:t>notes</a:t>
            </a:r>
            <a:r>
              <a:rPr lang="en-US" sz="2000" spc="-5" dirty="0">
                <a:latin typeface="Trebuchet MS"/>
                <a:cs typeface="Trebuchet MS"/>
              </a:rPr>
              <a:t> </a:t>
            </a:r>
            <a:r>
              <a:rPr lang="en-US" sz="2000" dirty="0">
                <a:latin typeface="Trebuchet MS"/>
                <a:cs typeface="Trebuchet MS"/>
              </a:rPr>
              <a:t>the</a:t>
            </a:r>
            <a:r>
              <a:rPr lang="en-US" sz="2000" spc="-20" dirty="0">
                <a:latin typeface="Trebuchet MS"/>
                <a:cs typeface="Trebuchet MS"/>
              </a:rPr>
              <a:t> </a:t>
            </a:r>
            <a:r>
              <a:rPr lang="en-US" sz="2000" dirty="0">
                <a:latin typeface="Trebuchet MS"/>
                <a:cs typeface="Trebuchet MS"/>
              </a:rPr>
              <a:t>standard</a:t>
            </a:r>
            <a:r>
              <a:rPr lang="en-US" sz="2000" spc="-30" dirty="0">
                <a:latin typeface="Trebuchet MS"/>
                <a:cs typeface="Trebuchet MS"/>
              </a:rPr>
              <a:t> </a:t>
            </a:r>
            <a:r>
              <a:rPr lang="en-US" sz="2000" dirty="0">
                <a:latin typeface="Trebuchet MS"/>
                <a:cs typeface="Trebuchet MS"/>
              </a:rPr>
              <a:t>used</a:t>
            </a:r>
            <a:r>
              <a:rPr lang="en-US" sz="2000" spc="-25" dirty="0">
                <a:latin typeface="Trebuchet MS"/>
                <a:cs typeface="Trebuchet MS"/>
              </a:rPr>
              <a:t> </a:t>
            </a:r>
            <a:r>
              <a:rPr lang="en-US" sz="2000" dirty="0">
                <a:latin typeface="Trebuchet MS"/>
                <a:cs typeface="Trebuchet MS"/>
              </a:rPr>
              <a:t>by</a:t>
            </a:r>
            <a:r>
              <a:rPr lang="en-US" sz="2000" spc="-25" dirty="0">
                <a:latin typeface="Trebuchet MS"/>
                <a:cs typeface="Trebuchet MS"/>
              </a:rPr>
              <a:t> </a:t>
            </a:r>
            <a:r>
              <a:rPr lang="en-US" sz="2000" dirty="0">
                <a:latin typeface="Trebuchet MS"/>
                <a:cs typeface="Trebuchet MS"/>
              </a:rPr>
              <a:t>the</a:t>
            </a:r>
            <a:r>
              <a:rPr lang="en-US" sz="2000" spc="-30" dirty="0">
                <a:latin typeface="Trebuchet MS"/>
                <a:cs typeface="Trebuchet MS"/>
              </a:rPr>
              <a:t> </a:t>
            </a:r>
            <a:r>
              <a:rPr lang="en-US" sz="2000" dirty="0">
                <a:latin typeface="Trebuchet MS"/>
                <a:cs typeface="Trebuchet MS"/>
              </a:rPr>
              <a:t>Dallas</a:t>
            </a:r>
            <a:r>
              <a:rPr lang="en-US" sz="2000" spc="-5" dirty="0">
                <a:latin typeface="Trebuchet MS"/>
                <a:cs typeface="Trebuchet MS"/>
              </a:rPr>
              <a:t> </a:t>
            </a:r>
            <a:r>
              <a:rPr lang="en-US" sz="2000" dirty="0">
                <a:latin typeface="Trebuchet MS"/>
                <a:cs typeface="Trebuchet MS"/>
              </a:rPr>
              <a:t>Court</a:t>
            </a:r>
            <a:r>
              <a:rPr lang="en-US" sz="2000" spc="-5" dirty="0">
                <a:latin typeface="Trebuchet MS"/>
                <a:cs typeface="Trebuchet MS"/>
              </a:rPr>
              <a:t> </a:t>
            </a:r>
            <a:r>
              <a:rPr lang="en-US" sz="2000" dirty="0">
                <a:latin typeface="Trebuchet MS"/>
                <a:cs typeface="Trebuchet MS"/>
              </a:rPr>
              <a:t>of</a:t>
            </a:r>
            <a:r>
              <a:rPr lang="en-US" sz="2000" spc="-100" dirty="0">
                <a:latin typeface="Trebuchet MS"/>
                <a:cs typeface="Trebuchet MS"/>
              </a:rPr>
              <a:t> </a:t>
            </a:r>
            <a:r>
              <a:rPr lang="en-US" sz="2000" spc="-10" dirty="0">
                <a:latin typeface="Trebuchet MS"/>
                <a:cs typeface="Trebuchet MS"/>
              </a:rPr>
              <a:t>Appeals </a:t>
            </a:r>
            <a:r>
              <a:rPr lang="en-US" sz="2000" dirty="0">
                <a:latin typeface="Trebuchet MS"/>
                <a:cs typeface="Trebuchet MS"/>
              </a:rPr>
              <a:t>and</a:t>
            </a:r>
            <a:r>
              <a:rPr lang="en-US" sz="2000" spc="-35" dirty="0">
                <a:latin typeface="Trebuchet MS"/>
                <a:cs typeface="Trebuchet MS"/>
              </a:rPr>
              <a:t> </a:t>
            </a:r>
            <a:r>
              <a:rPr lang="en-US" sz="2000" dirty="0">
                <a:latin typeface="Trebuchet MS"/>
                <a:cs typeface="Trebuchet MS"/>
              </a:rPr>
              <a:t>its</a:t>
            </a:r>
            <a:r>
              <a:rPr lang="en-US" sz="2000" spc="-10" dirty="0">
                <a:latin typeface="Trebuchet MS"/>
                <a:cs typeface="Trebuchet MS"/>
              </a:rPr>
              <a:t> </a:t>
            </a:r>
            <a:r>
              <a:rPr lang="en-US" sz="2000" dirty="0">
                <a:latin typeface="Trebuchet MS"/>
                <a:cs typeface="Trebuchet MS"/>
              </a:rPr>
              <a:t>finding</a:t>
            </a:r>
            <a:r>
              <a:rPr lang="en-US" sz="2000" spc="-20" dirty="0">
                <a:latin typeface="Trebuchet MS"/>
                <a:cs typeface="Trebuchet MS"/>
              </a:rPr>
              <a:t> </a:t>
            </a:r>
            <a:r>
              <a:rPr lang="en-US" sz="2000" dirty="0">
                <a:latin typeface="Trebuchet MS"/>
                <a:cs typeface="Trebuchet MS"/>
              </a:rPr>
              <a:t>that</a:t>
            </a:r>
            <a:r>
              <a:rPr lang="en-US" sz="2000" spc="-30" dirty="0">
                <a:latin typeface="Trebuchet MS"/>
                <a:cs typeface="Trebuchet MS"/>
              </a:rPr>
              <a:t> </a:t>
            </a:r>
            <a:r>
              <a:rPr lang="en-US" sz="2000" dirty="0">
                <a:latin typeface="Trebuchet MS"/>
                <a:cs typeface="Trebuchet MS"/>
              </a:rPr>
              <a:t>the</a:t>
            </a:r>
            <a:r>
              <a:rPr lang="en-US" sz="2000" spc="-15" dirty="0">
                <a:latin typeface="Trebuchet MS"/>
                <a:cs typeface="Trebuchet MS"/>
              </a:rPr>
              <a:t> </a:t>
            </a:r>
            <a:r>
              <a:rPr lang="en-US" sz="2000" dirty="0">
                <a:latin typeface="Trebuchet MS"/>
                <a:cs typeface="Trebuchet MS"/>
              </a:rPr>
              <a:t>award</a:t>
            </a:r>
            <a:r>
              <a:rPr lang="en-US" sz="2000" spc="-35" dirty="0">
                <a:latin typeface="Trebuchet MS"/>
                <a:cs typeface="Trebuchet MS"/>
              </a:rPr>
              <a:t> </a:t>
            </a:r>
            <a:r>
              <a:rPr lang="en-US" sz="2000" dirty="0">
                <a:latin typeface="Trebuchet MS"/>
                <a:cs typeface="Trebuchet MS"/>
              </a:rPr>
              <a:t>was</a:t>
            </a:r>
            <a:r>
              <a:rPr lang="en-US" sz="2000" spc="-20" dirty="0">
                <a:latin typeface="Trebuchet MS"/>
                <a:cs typeface="Trebuchet MS"/>
              </a:rPr>
              <a:t> </a:t>
            </a:r>
            <a:r>
              <a:rPr lang="en-US" sz="2000" dirty="0">
                <a:latin typeface="Trebuchet MS"/>
                <a:cs typeface="Trebuchet MS"/>
              </a:rPr>
              <a:t>not</a:t>
            </a:r>
            <a:r>
              <a:rPr lang="en-US" sz="2000" spc="-20" dirty="0">
                <a:latin typeface="Trebuchet MS"/>
                <a:cs typeface="Trebuchet MS"/>
              </a:rPr>
              <a:t> </a:t>
            </a:r>
            <a:r>
              <a:rPr lang="en-US" sz="2000" dirty="0">
                <a:latin typeface="Trebuchet MS"/>
                <a:cs typeface="Trebuchet MS"/>
              </a:rPr>
              <a:t>“flagrantly</a:t>
            </a:r>
            <a:r>
              <a:rPr lang="en-US" sz="2000" spc="-15" dirty="0">
                <a:latin typeface="Trebuchet MS"/>
                <a:cs typeface="Trebuchet MS"/>
              </a:rPr>
              <a:t> </a:t>
            </a:r>
            <a:r>
              <a:rPr lang="en-US" sz="2000" spc="-10" dirty="0">
                <a:latin typeface="Trebuchet MS"/>
                <a:cs typeface="Trebuchet MS"/>
              </a:rPr>
              <a:t>outrageous, </a:t>
            </a:r>
            <a:r>
              <a:rPr lang="en-US" sz="2000" dirty="0">
                <a:latin typeface="Trebuchet MS"/>
                <a:cs typeface="Trebuchet MS"/>
              </a:rPr>
              <a:t>extravagant,</a:t>
            </a:r>
            <a:r>
              <a:rPr lang="en-US" sz="2000" spc="-45" dirty="0">
                <a:latin typeface="Trebuchet MS"/>
                <a:cs typeface="Trebuchet MS"/>
              </a:rPr>
              <a:t> </a:t>
            </a:r>
            <a:r>
              <a:rPr lang="en-US" sz="2000" dirty="0">
                <a:latin typeface="Trebuchet MS"/>
                <a:cs typeface="Trebuchet MS"/>
              </a:rPr>
              <a:t>and</a:t>
            </a:r>
            <a:r>
              <a:rPr lang="en-US" sz="2000" spc="-40" dirty="0">
                <a:latin typeface="Trebuchet MS"/>
                <a:cs typeface="Trebuchet MS"/>
              </a:rPr>
              <a:t> </a:t>
            </a:r>
            <a:r>
              <a:rPr lang="en-US" sz="2000" dirty="0">
                <a:latin typeface="Trebuchet MS"/>
                <a:cs typeface="Trebuchet MS"/>
              </a:rPr>
              <a:t>so</a:t>
            </a:r>
            <a:r>
              <a:rPr lang="en-US" sz="2000" spc="-25" dirty="0">
                <a:latin typeface="Trebuchet MS"/>
                <a:cs typeface="Trebuchet MS"/>
              </a:rPr>
              <a:t> </a:t>
            </a:r>
            <a:r>
              <a:rPr lang="en-US" sz="2000" dirty="0">
                <a:latin typeface="Trebuchet MS"/>
                <a:cs typeface="Trebuchet MS"/>
              </a:rPr>
              <a:t>excessive</a:t>
            </a:r>
            <a:r>
              <a:rPr lang="en-US" sz="2000" spc="-25" dirty="0">
                <a:latin typeface="Trebuchet MS"/>
                <a:cs typeface="Trebuchet MS"/>
              </a:rPr>
              <a:t> </a:t>
            </a:r>
            <a:r>
              <a:rPr lang="en-US" sz="2000" dirty="0">
                <a:latin typeface="Trebuchet MS"/>
                <a:cs typeface="Trebuchet MS"/>
              </a:rPr>
              <a:t>that</a:t>
            </a:r>
            <a:r>
              <a:rPr lang="en-US" sz="2000" spc="-30" dirty="0">
                <a:latin typeface="Trebuchet MS"/>
                <a:cs typeface="Trebuchet MS"/>
              </a:rPr>
              <a:t> </a:t>
            </a:r>
            <a:r>
              <a:rPr lang="en-US" sz="2000" dirty="0">
                <a:latin typeface="Trebuchet MS"/>
                <a:cs typeface="Trebuchet MS"/>
              </a:rPr>
              <a:t>it</a:t>
            </a:r>
            <a:r>
              <a:rPr lang="en-US" sz="2000" spc="-30" dirty="0">
                <a:latin typeface="Trebuchet MS"/>
                <a:cs typeface="Trebuchet MS"/>
              </a:rPr>
              <a:t> </a:t>
            </a:r>
            <a:r>
              <a:rPr lang="en-US" sz="2000" dirty="0">
                <a:latin typeface="Trebuchet MS"/>
                <a:cs typeface="Trebuchet MS"/>
              </a:rPr>
              <a:t>shocks</a:t>
            </a:r>
            <a:r>
              <a:rPr lang="en-US" sz="2000" spc="-15" dirty="0">
                <a:latin typeface="Trebuchet MS"/>
                <a:cs typeface="Trebuchet MS"/>
              </a:rPr>
              <a:t> </a:t>
            </a:r>
            <a:r>
              <a:rPr lang="en-US" sz="2000" dirty="0">
                <a:latin typeface="Trebuchet MS"/>
                <a:cs typeface="Trebuchet MS"/>
              </a:rPr>
              <a:t>the</a:t>
            </a:r>
            <a:r>
              <a:rPr lang="en-US" sz="2000" spc="-25" dirty="0">
                <a:latin typeface="Trebuchet MS"/>
                <a:cs typeface="Trebuchet MS"/>
              </a:rPr>
              <a:t> </a:t>
            </a:r>
            <a:r>
              <a:rPr lang="en-US" sz="2000" spc="-10" dirty="0">
                <a:latin typeface="Trebuchet MS"/>
                <a:cs typeface="Trebuchet MS"/>
              </a:rPr>
              <a:t>conscience.”</a:t>
            </a:r>
            <a:endParaRPr lang="en-US" sz="2000" dirty="0">
              <a:latin typeface="Trebuchet MS"/>
              <a:cs typeface="Trebuchet MS"/>
            </a:endParaRPr>
          </a:p>
        </p:txBody>
      </p:sp>
    </p:spTree>
    <p:extLst>
      <p:ext uri="{BB962C8B-B14F-4D97-AF65-F5344CB8AC3E}">
        <p14:creationId xmlns:p14="http://schemas.microsoft.com/office/powerpoint/2010/main" val="52014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2B3E41D-7268-5AC3-AF29-D1EE5790764C}"/>
              </a:ext>
            </a:extLst>
          </p:cNvPr>
          <p:cNvGraphicFramePr>
            <a:graphicFrameLocks noGrp="1"/>
          </p:cNvGraphicFramePr>
          <p:nvPr>
            <p:ph idx="1"/>
            <p:extLst>
              <p:ext uri="{D42A27DB-BD31-4B8C-83A1-F6EECF244321}">
                <p14:modId xmlns:p14="http://schemas.microsoft.com/office/powerpoint/2010/main" val="1142230001"/>
              </p:ext>
            </p:extLst>
          </p:nvPr>
        </p:nvGraphicFramePr>
        <p:xfrm>
          <a:off x="838200" y="457200"/>
          <a:ext cx="10515600" cy="571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60FE6C75-5F37-BF04-EA23-2F6C457D8BC5}"/>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33629760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C6E9F8-99F0-E240-1C21-D46FFB27C1EF}"/>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1E1026EA-B29A-7A40-5934-0D0EFC5E4832}"/>
              </a:ext>
            </a:extLst>
          </p:cNvPr>
          <p:cNvSpPr>
            <a:spLocks noGrp="1"/>
          </p:cNvSpPr>
          <p:nvPr>
            <p:ph idx="1"/>
          </p:nvPr>
        </p:nvSpPr>
        <p:spPr>
          <a:xfrm>
            <a:off x="4810259" y="649480"/>
            <a:ext cx="6555347" cy="5546047"/>
          </a:xfrm>
        </p:spPr>
        <p:txBody>
          <a:bodyPr anchor="ctr">
            <a:normAutofit/>
          </a:bodyPr>
          <a:lstStyle/>
          <a:p>
            <a:pPr marL="782320" indent="-342900">
              <a:spcBef>
                <a:spcPts val="770"/>
              </a:spcBef>
              <a:buClr>
                <a:srgbClr val="C00000"/>
              </a:buClr>
              <a:buSzPct val="78787"/>
              <a:buFont typeface="Arial"/>
              <a:buChar char="•"/>
              <a:tabLst>
                <a:tab pos="782320" algn="l"/>
              </a:tabLst>
            </a:pPr>
            <a:r>
              <a:rPr lang="en-US" sz="2000">
                <a:latin typeface="Trebuchet MS"/>
                <a:cs typeface="Trebuchet MS"/>
              </a:rPr>
              <a:t>Then</a:t>
            </a:r>
            <a:r>
              <a:rPr lang="en-US" sz="2000" spc="-25">
                <a:latin typeface="Trebuchet MS"/>
                <a:cs typeface="Trebuchet MS"/>
              </a:rPr>
              <a:t> </a:t>
            </a:r>
            <a:r>
              <a:rPr lang="en-US" sz="2000">
                <a:latin typeface="Trebuchet MS"/>
                <a:cs typeface="Trebuchet MS"/>
              </a:rPr>
              <a:t>immediately</a:t>
            </a:r>
            <a:r>
              <a:rPr lang="en-US" sz="2000" spc="-55">
                <a:latin typeface="Trebuchet MS"/>
                <a:cs typeface="Trebuchet MS"/>
              </a:rPr>
              <a:t> </a:t>
            </a:r>
            <a:r>
              <a:rPr lang="en-US" sz="2000">
                <a:latin typeface="Trebuchet MS"/>
                <a:cs typeface="Trebuchet MS"/>
              </a:rPr>
              <a:t>dismisses</a:t>
            </a:r>
            <a:r>
              <a:rPr lang="en-US" sz="2000" spc="-40">
                <a:latin typeface="Trebuchet MS"/>
                <a:cs typeface="Trebuchet MS"/>
              </a:rPr>
              <a:t> </a:t>
            </a:r>
            <a:r>
              <a:rPr lang="en-US" sz="2000">
                <a:latin typeface="Trebuchet MS"/>
                <a:cs typeface="Trebuchet MS"/>
              </a:rPr>
              <a:t>this</a:t>
            </a:r>
            <a:r>
              <a:rPr lang="en-US" sz="2000" spc="-45">
                <a:latin typeface="Trebuchet MS"/>
                <a:cs typeface="Trebuchet MS"/>
              </a:rPr>
              <a:t> </a:t>
            </a:r>
            <a:r>
              <a:rPr lang="en-US" sz="2000" spc="-10">
                <a:latin typeface="Trebuchet MS"/>
                <a:cs typeface="Trebuchet MS"/>
              </a:rPr>
              <a:t>standard</a:t>
            </a:r>
            <a:endParaRPr lang="en-US" sz="2000">
              <a:latin typeface="Trebuchet MS"/>
              <a:cs typeface="Trebuchet MS"/>
            </a:endParaRPr>
          </a:p>
          <a:p>
            <a:pPr marL="1183005" marR="5080" lvl="1" indent="-287020">
              <a:spcBef>
                <a:spcPts val="1025"/>
              </a:spcBef>
              <a:buClr>
                <a:srgbClr val="C00000"/>
              </a:buClr>
              <a:buSzPct val="78125"/>
              <a:buFont typeface="Arial"/>
              <a:buChar char="•"/>
              <a:tabLst>
                <a:tab pos="1183005" algn="l"/>
              </a:tabLst>
            </a:pPr>
            <a:r>
              <a:rPr lang="en-US" sz="2000">
                <a:latin typeface="Trebuchet MS"/>
                <a:cs typeface="Trebuchet MS"/>
              </a:rPr>
              <a:t>“Courts</a:t>
            </a:r>
            <a:r>
              <a:rPr lang="en-US" sz="2000" spc="-20">
                <a:latin typeface="Trebuchet MS"/>
                <a:cs typeface="Trebuchet MS"/>
              </a:rPr>
              <a:t> </a:t>
            </a:r>
            <a:r>
              <a:rPr lang="en-US" sz="2000">
                <a:latin typeface="Trebuchet MS"/>
                <a:cs typeface="Trebuchet MS"/>
              </a:rPr>
              <a:t>do</a:t>
            </a:r>
            <a:r>
              <a:rPr lang="en-US" sz="2000" spc="-35">
                <a:latin typeface="Trebuchet MS"/>
                <a:cs typeface="Trebuchet MS"/>
              </a:rPr>
              <a:t> </a:t>
            </a:r>
            <a:r>
              <a:rPr lang="en-US" sz="2000">
                <a:latin typeface="Trebuchet MS"/>
                <a:cs typeface="Trebuchet MS"/>
              </a:rPr>
              <a:t>not</a:t>
            </a:r>
            <a:r>
              <a:rPr lang="en-US" sz="2000" spc="-15">
                <a:latin typeface="Trebuchet MS"/>
                <a:cs typeface="Trebuchet MS"/>
              </a:rPr>
              <a:t> </a:t>
            </a:r>
            <a:r>
              <a:rPr lang="en-US" sz="2000">
                <a:latin typeface="Trebuchet MS"/>
                <a:cs typeface="Trebuchet MS"/>
              </a:rPr>
              <a:t>fully</a:t>
            </a:r>
            <a:r>
              <a:rPr lang="en-US" sz="2000" spc="-25">
                <a:latin typeface="Trebuchet MS"/>
                <a:cs typeface="Trebuchet MS"/>
              </a:rPr>
              <a:t> </a:t>
            </a:r>
            <a:r>
              <a:rPr lang="en-US" sz="2000">
                <a:latin typeface="Trebuchet MS"/>
                <a:cs typeface="Trebuchet MS"/>
              </a:rPr>
              <a:t>discharge</a:t>
            </a:r>
            <a:r>
              <a:rPr lang="en-US" sz="2000" spc="-40">
                <a:latin typeface="Trebuchet MS"/>
                <a:cs typeface="Trebuchet MS"/>
              </a:rPr>
              <a:t> </a:t>
            </a:r>
            <a:r>
              <a:rPr lang="en-US" sz="2000">
                <a:latin typeface="Trebuchet MS"/>
                <a:cs typeface="Trebuchet MS"/>
              </a:rPr>
              <a:t>that</a:t>
            </a:r>
            <a:r>
              <a:rPr lang="en-US" sz="2000" spc="-30">
                <a:latin typeface="Trebuchet MS"/>
                <a:cs typeface="Trebuchet MS"/>
              </a:rPr>
              <a:t> </a:t>
            </a:r>
            <a:r>
              <a:rPr lang="en-US" sz="2000">
                <a:latin typeface="Trebuchet MS"/>
                <a:cs typeface="Trebuchet MS"/>
              </a:rPr>
              <a:t>duty</a:t>
            </a:r>
            <a:r>
              <a:rPr lang="en-US" sz="2000" spc="-35">
                <a:latin typeface="Trebuchet MS"/>
                <a:cs typeface="Trebuchet MS"/>
              </a:rPr>
              <a:t> </a:t>
            </a:r>
            <a:r>
              <a:rPr lang="en-US" sz="2000">
                <a:latin typeface="Trebuchet MS"/>
                <a:cs typeface="Trebuchet MS"/>
              </a:rPr>
              <a:t>merely</a:t>
            </a:r>
            <a:r>
              <a:rPr lang="en-US" sz="2000" spc="-30">
                <a:latin typeface="Trebuchet MS"/>
                <a:cs typeface="Trebuchet MS"/>
              </a:rPr>
              <a:t> </a:t>
            </a:r>
            <a:r>
              <a:rPr lang="en-US" sz="2000">
                <a:latin typeface="Trebuchet MS"/>
                <a:cs typeface="Trebuchet MS"/>
              </a:rPr>
              <a:t>by</a:t>
            </a:r>
            <a:r>
              <a:rPr lang="en-US" sz="2000" spc="-25">
                <a:latin typeface="Trebuchet MS"/>
                <a:cs typeface="Trebuchet MS"/>
              </a:rPr>
              <a:t> </a:t>
            </a:r>
            <a:r>
              <a:rPr lang="en-US" sz="2000">
                <a:latin typeface="Trebuchet MS"/>
                <a:cs typeface="Trebuchet MS"/>
              </a:rPr>
              <a:t>concluding</a:t>
            </a:r>
            <a:r>
              <a:rPr lang="en-US" sz="2000" spc="-30">
                <a:latin typeface="Trebuchet MS"/>
                <a:cs typeface="Trebuchet MS"/>
              </a:rPr>
              <a:t> </a:t>
            </a:r>
            <a:r>
              <a:rPr lang="en-US" sz="2000">
                <a:latin typeface="Trebuchet MS"/>
                <a:cs typeface="Trebuchet MS"/>
              </a:rPr>
              <a:t>that</a:t>
            </a:r>
            <a:r>
              <a:rPr lang="en-US" sz="2000" spc="-35">
                <a:latin typeface="Trebuchet MS"/>
                <a:cs typeface="Trebuchet MS"/>
              </a:rPr>
              <a:t> </a:t>
            </a:r>
            <a:r>
              <a:rPr lang="en-US" sz="2000" spc="-50">
                <a:latin typeface="Trebuchet MS"/>
                <a:cs typeface="Trebuchet MS"/>
              </a:rPr>
              <a:t>a </a:t>
            </a:r>
            <a:r>
              <a:rPr lang="en-US" sz="2000">
                <a:latin typeface="Trebuchet MS"/>
                <a:cs typeface="Trebuchet MS"/>
              </a:rPr>
              <a:t>verdict</a:t>
            </a:r>
            <a:r>
              <a:rPr lang="en-US" sz="2000" spc="-25">
                <a:latin typeface="Trebuchet MS"/>
                <a:cs typeface="Trebuchet MS"/>
              </a:rPr>
              <a:t> </a:t>
            </a:r>
            <a:r>
              <a:rPr lang="en-US" sz="2000">
                <a:latin typeface="Trebuchet MS"/>
                <a:cs typeface="Trebuchet MS"/>
              </a:rPr>
              <a:t>is</a:t>
            </a:r>
            <a:r>
              <a:rPr lang="en-US" sz="2000" spc="-15">
                <a:latin typeface="Trebuchet MS"/>
                <a:cs typeface="Trebuchet MS"/>
              </a:rPr>
              <a:t> </a:t>
            </a:r>
            <a:r>
              <a:rPr lang="en-US" sz="2000">
                <a:latin typeface="Trebuchet MS"/>
                <a:cs typeface="Trebuchet MS"/>
              </a:rPr>
              <a:t>not</a:t>
            </a:r>
            <a:r>
              <a:rPr lang="en-US" sz="2000" spc="-25">
                <a:latin typeface="Trebuchet MS"/>
                <a:cs typeface="Trebuchet MS"/>
              </a:rPr>
              <a:t> </a:t>
            </a:r>
            <a:r>
              <a:rPr lang="en-US" sz="2000">
                <a:latin typeface="Trebuchet MS"/>
                <a:cs typeface="Trebuchet MS"/>
              </a:rPr>
              <a:t>so</a:t>
            </a:r>
            <a:r>
              <a:rPr lang="en-US" sz="2000" spc="-20">
                <a:latin typeface="Trebuchet MS"/>
                <a:cs typeface="Trebuchet MS"/>
              </a:rPr>
              <a:t> </a:t>
            </a:r>
            <a:r>
              <a:rPr lang="en-US" sz="2000">
                <a:latin typeface="Trebuchet MS"/>
                <a:cs typeface="Trebuchet MS"/>
              </a:rPr>
              <a:t>excessive</a:t>
            </a:r>
            <a:r>
              <a:rPr lang="en-US" sz="2000" spc="-25">
                <a:latin typeface="Trebuchet MS"/>
                <a:cs typeface="Trebuchet MS"/>
              </a:rPr>
              <a:t> </a:t>
            </a:r>
            <a:r>
              <a:rPr lang="en-US" sz="2000">
                <a:latin typeface="Trebuchet MS"/>
                <a:cs typeface="Trebuchet MS"/>
              </a:rPr>
              <a:t>or</a:t>
            </a:r>
            <a:r>
              <a:rPr lang="en-US" sz="2000" spc="-10">
                <a:latin typeface="Trebuchet MS"/>
                <a:cs typeface="Trebuchet MS"/>
              </a:rPr>
              <a:t> </a:t>
            </a:r>
            <a:r>
              <a:rPr lang="en-US" sz="2000">
                <a:latin typeface="Trebuchet MS"/>
                <a:cs typeface="Trebuchet MS"/>
              </a:rPr>
              <a:t>unreasonable</a:t>
            </a:r>
            <a:r>
              <a:rPr lang="en-US" sz="2000" spc="-25">
                <a:latin typeface="Trebuchet MS"/>
                <a:cs typeface="Trebuchet MS"/>
              </a:rPr>
              <a:t> </a:t>
            </a:r>
            <a:r>
              <a:rPr lang="en-US" sz="2000">
                <a:latin typeface="Trebuchet MS"/>
                <a:cs typeface="Trebuchet MS"/>
              </a:rPr>
              <a:t>as</a:t>
            </a:r>
            <a:r>
              <a:rPr lang="en-US" sz="2000" spc="-25">
                <a:latin typeface="Trebuchet MS"/>
                <a:cs typeface="Trebuchet MS"/>
              </a:rPr>
              <a:t> </a:t>
            </a:r>
            <a:r>
              <a:rPr lang="en-US" sz="2000">
                <a:latin typeface="Trebuchet MS"/>
                <a:cs typeface="Trebuchet MS"/>
              </a:rPr>
              <a:t>to</a:t>
            </a:r>
            <a:r>
              <a:rPr lang="en-US" sz="2000" spc="-30">
                <a:latin typeface="Trebuchet MS"/>
                <a:cs typeface="Trebuchet MS"/>
              </a:rPr>
              <a:t> </a:t>
            </a:r>
            <a:r>
              <a:rPr lang="en-US" sz="2000">
                <a:latin typeface="Trebuchet MS"/>
                <a:cs typeface="Trebuchet MS"/>
              </a:rPr>
              <a:t>shock</a:t>
            </a:r>
            <a:r>
              <a:rPr lang="en-US" sz="2000" spc="-15">
                <a:latin typeface="Trebuchet MS"/>
                <a:cs typeface="Trebuchet MS"/>
              </a:rPr>
              <a:t> </a:t>
            </a:r>
            <a:r>
              <a:rPr lang="en-US" sz="2000">
                <a:latin typeface="Trebuchet MS"/>
                <a:cs typeface="Trebuchet MS"/>
              </a:rPr>
              <a:t>the</a:t>
            </a:r>
            <a:r>
              <a:rPr lang="en-US" sz="2000" spc="-20">
                <a:latin typeface="Trebuchet MS"/>
                <a:cs typeface="Trebuchet MS"/>
              </a:rPr>
              <a:t> </a:t>
            </a:r>
            <a:r>
              <a:rPr lang="en-US" sz="2000" spc="-10">
                <a:latin typeface="Trebuchet MS"/>
                <a:cs typeface="Trebuchet MS"/>
              </a:rPr>
              <a:t>judicial </a:t>
            </a:r>
            <a:r>
              <a:rPr lang="en-US" sz="2000">
                <a:latin typeface="Trebuchet MS"/>
                <a:cs typeface="Trebuchet MS"/>
              </a:rPr>
              <a:t>conscience.”</a:t>
            </a:r>
            <a:r>
              <a:rPr lang="en-US" sz="2000" spc="-75">
                <a:latin typeface="Trebuchet MS"/>
                <a:cs typeface="Trebuchet MS"/>
              </a:rPr>
              <a:t> </a:t>
            </a:r>
            <a:r>
              <a:rPr lang="en-US" sz="2000" i="1">
                <a:latin typeface="Trebuchet MS"/>
                <a:cs typeface="Trebuchet MS"/>
              </a:rPr>
              <a:t>Bently</a:t>
            </a:r>
            <a:r>
              <a:rPr lang="en-US" sz="2000" i="1" spc="-25">
                <a:latin typeface="Trebuchet MS"/>
                <a:cs typeface="Trebuchet MS"/>
              </a:rPr>
              <a:t> </a:t>
            </a:r>
            <a:r>
              <a:rPr lang="en-US" sz="2000" i="1" spc="-95">
                <a:latin typeface="Trebuchet MS"/>
                <a:cs typeface="Trebuchet MS"/>
              </a:rPr>
              <a:t>v.</a:t>
            </a:r>
            <a:r>
              <a:rPr lang="en-US" sz="2000" i="1" spc="-25">
                <a:latin typeface="Trebuchet MS"/>
                <a:cs typeface="Trebuchet MS"/>
              </a:rPr>
              <a:t> </a:t>
            </a:r>
            <a:r>
              <a:rPr lang="en-US" sz="2000" i="1">
                <a:latin typeface="Trebuchet MS"/>
                <a:cs typeface="Trebuchet MS"/>
              </a:rPr>
              <a:t>Bunton</a:t>
            </a:r>
            <a:r>
              <a:rPr lang="en-US" sz="2000">
                <a:latin typeface="Trebuchet MS"/>
                <a:cs typeface="Trebuchet MS"/>
              </a:rPr>
              <a:t>,</a:t>
            </a:r>
            <a:r>
              <a:rPr lang="en-US" sz="2000" spc="-30">
                <a:latin typeface="Trebuchet MS"/>
                <a:cs typeface="Trebuchet MS"/>
              </a:rPr>
              <a:t> </a:t>
            </a:r>
            <a:r>
              <a:rPr lang="en-US" sz="2000">
                <a:latin typeface="Trebuchet MS"/>
                <a:cs typeface="Trebuchet MS"/>
              </a:rPr>
              <a:t>94</a:t>
            </a:r>
            <a:r>
              <a:rPr lang="en-US" sz="2000" spc="-50">
                <a:latin typeface="Trebuchet MS"/>
                <a:cs typeface="Trebuchet MS"/>
              </a:rPr>
              <a:t> </a:t>
            </a:r>
            <a:r>
              <a:rPr lang="en-US" sz="2000" spc="-20">
                <a:latin typeface="Trebuchet MS"/>
                <a:cs typeface="Trebuchet MS"/>
              </a:rPr>
              <a:t>S.W.3d</a:t>
            </a:r>
            <a:r>
              <a:rPr lang="en-US" sz="2000" spc="-40">
                <a:latin typeface="Trebuchet MS"/>
                <a:cs typeface="Trebuchet MS"/>
              </a:rPr>
              <a:t> </a:t>
            </a:r>
            <a:r>
              <a:rPr lang="en-US" sz="2000">
                <a:latin typeface="Trebuchet MS"/>
                <a:cs typeface="Trebuchet MS"/>
              </a:rPr>
              <a:t>561,</a:t>
            </a:r>
            <a:r>
              <a:rPr lang="en-US" sz="2000" spc="-50">
                <a:latin typeface="Trebuchet MS"/>
                <a:cs typeface="Trebuchet MS"/>
              </a:rPr>
              <a:t> </a:t>
            </a:r>
            <a:r>
              <a:rPr lang="en-US" sz="2000">
                <a:latin typeface="Trebuchet MS"/>
                <a:cs typeface="Trebuchet MS"/>
              </a:rPr>
              <a:t>606</a:t>
            </a:r>
            <a:r>
              <a:rPr lang="en-US" sz="2000" spc="-45">
                <a:latin typeface="Trebuchet MS"/>
                <a:cs typeface="Trebuchet MS"/>
              </a:rPr>
              <a:t> </a:t>
            </a:r>
            <a:r>
              <a:rPr lang="en-US" sz="2000" spc="-30">
                <a:latin typeface="Trebuchet MS"/>
                <a:cs typeface="Trebuchet MS"/>
              </a:rPr>
              <a:t>(Tex.</a:t>
            </a:r>
            <a:r>
              <a:rPr lang="en-US" sz="2000" spc="-40">
                <a:latin typeface="Trebuchet MS"/>
                <a:cs typeface="Trebuchet MS"/>
              </a:rPr>
              <a:t> </a:t>
            </a:r>
            <a:r>
              <a:rPr lang="en-US" sz="2000" spc="-10">
                <a:latin typeface="Trebuchet MS"/>
                <a:cs typeface="Trebuchet MS"/>
              </a:rPr>
              <a:t>2002)</a:t>
            </a:r>
            <a:endParaRPr lang="en-US" sz="2000">
              <a:latin typeface="Trebuchet MS"/>
              <a:cs typeface="Trebuchet MS"/>
            </a:endParaRPr>
          </a:p>
          <a:p>
            <a:pPr marL="1183005" marR="137795" lvl="1" indent="-287020">
              <a:spcBef>
                <a:spcPts val="990"/>
              </a:spcBef>
              <a:buClr>
                <a:srgbClr val="C00000"/>
              </a:buClr>
              <a:buSzPct val="78125"/>
              <a:buFont typeface="Arial"/>
              <a:buChar char="•"/>
              <a:tabLst>
                <a:tab pos="1183005" algn="l"/>
              </a:tabLst>
            </a:pPr>
            <a:r>
              <a:rPr lang="en-US" sz="2000">
                <a:latin typeface="Trebuchet MS"/>
                <a:cs typeface="Trebuchet MS"/>
              </a:rPr>
              <a:t>…and</a:t>
            </a:r>
            <a:r>
              <a:rPr lang="en-US" sz="2000" spc="-50">
                <a:latin typeface="Trebuchet MS"/>
                <a:cs typeface="Trebuchet MS"/>
              </a:rPr>
              <a:t> </a:t>
            </a:r>
            <a:r>
              <a:rPr lang="en-US" sz="2000">
                <a:latin typeface="Trebuchet MS"/>
                <a:cs typeface="Trebuchet MS"/>
              </a:rPr>
              <a:t>that</a:t>
            </a:r>
            <a:r>
              <a:rPr lang="en-US" sz="2000" spc="-35">
                <a:latin typeface="Trebuchet MS"/>
                <a:cs typeface="Trebuchet MS"/>
              </a:rPr>
              <a:t> </a:t>
            </a:r>
            <a:r>
              <a:rPr lang="en-US" sz="2000">
                <a:latin typeface="Trebuchet MS"/>
                <a:cs typeface="Trebuchet MS"/>
              </a:rPr>
              <a:t>“what</a:t>
            </a:r>
            <a:r>
              <a:rPr lang="en-US" sz="2000" spc="-40">
                <a:latin typeface="Trebuchet MS"/>
                <a:cs typeface="Trebuchet MS"/>
              </a:rPr>
              <a:t> </a:t>
            </a:r>
            <a:r>
              <a:rPr lang="en-US" sz="2000">
                <a:latin typeface="Trebuchet MS"/>
                <a:cs typeface="Trebuchet MS"/>
              </a:rPr>
              <a:t>shocks</a:t>
            </a:r>
            <a:r>
              <a:rPr lang="en-US" sz="2000" spc="-25">
                <a:latin typeface="Trebuchet MS"/>
                <a:cs typeface="Trebuchet MS"/>
              </a:rPr>
              <a:t> </a:t>
            </a:r>
            <a:r>
              <a:rPr lang="en-US" sz="2000">
                <a:latin typeface="Trebuchet MS"/>
                <a:cs typeface="Trebuchet MS"/>
              </a:rPr>
              <a:t>the</a:t>
            </a:r>
            <a:r>
              <a:rPr lang="en-US" sz="2000" spc="-30">
                <a:latin typeface="Trebuchet MS"/>
                <a:cs typeface="Trebuchet MS"/>
              </a:rPr>
              <a:t> </a:t>
            </a:r>
            <a:r>
              <a:rPr lang="en-US" sz="2000">
                <a:latin typeface="Trebuchet MS"/>
                <a:cs typeface="Trebuchet MS"/>
              </a:rPr>
              <a:t>conscience</a:t>
            </a:r>
            <a:r>
              <a:rPr lang="en-US" sz="2000" spc="-45">
                <a:latin typeface="Trebuchet MS"/>
                <a:cs typeface="Trebuchet MS"/>
              </a:rPr>
              <a:t> </a:t>
            </a:r>
            <a:r>
              <a:rPr lang="en-US" sz="2000">
                <a:latin typeface="Trebuchet MS"/>
                <a:cs typeface="Trebuchet MS"/>
              </a:rPr>
              <a:t>or</a:t>
            </a:r>
            <a:r>
              <a:rPr lang="en-US" sz="2000" spc="-20">
                <a:latin typeface="Trebuchet MS"/>
                <a:cs typeface="Trebuchet MS"/>
              </a:rPr>
              <a:t> </a:t>
            </a:r>
            <a:r>
              <a:rPr lang="en-US" sz="2000">
                <a:latin typeface="Trebuchet MS"/>
                <a:cs typeface="Trebuchet MS"/>
              </a:rPr>
              <a:t>manifests</a:t>
            </a:r>
            <a:r>
              <a:rPr lang="en-US" sz="2000" spc="-25">
                <a:latin typeface="Trebuchet MS"/>
                <a:cs typeface="Trebuchet MS"/>
              </a:rPr>
              <a:t> </a:t>
            </a:r>
            <a:r>
              <a:rPr lang="en-US" sz="2000">
                <a:latin typeface="Trebuchet MS"/>
                <a:cs typeface="Trebuchet MS"/>
              </a:rPr>
              <a:t>passion</a:t>
            </a:r>
            <a:r>
              <a:rPr lang="en-US" sz="2000" spc="-20">
                <a:latin typeface="Trebuchet MS"/>
                <a:cs typeface="Trebuchet MS"/>
              </a:rPr>
              <a:t> </a:t>
            </a:r>
            <a:r>
              <a:rPr lang="en-US" sz="2000" spc="-25">
                <a:latin typeface="Trebuchet MS"/>
                <a:cs typeface="Trebuchet MS"/>
              </a:rPr>
              <a:t>or </a:t>
            </a:r>
            <a:r>
              <a:rPr lang="en-US" sz="2000">
                <a:latin typeface="Trebuchet MS"/>
                <a:cs typeface="Trebuchet MS"/>
              </a:rPr>
              <a:t>prejudice</a:t>
            </a:r>
            <a:r>
              <a:rPr lang="en-US" sz="2000" spc="-35">
                <a:latin typeface="Trebuchet MS"/>
                <a:cs typeface="Trebuchet MS"/>
              </a:rPr>
              <a:t> </a:t>
            </a:r>
            <a:r>
              <a:rPr lang="en-US" sz="2000">
                <a:latin typeface="Trebuchet MS"/>
                <a:cs typeface="Trebuchet MS"/>
              </a:rPr>
              <a:t>in</a:t>
            </a:r>
            <a:r>
              <a:rPr lang="en-US" sz="2000" spc="-5">
                <a:latin typeface="Trebuchet MS"/>
                <a:cs typeface="Trebuchet MS"/>
              </a:rPr>
              <a:t> </a:t>
            </a:r>
            <a:r>
              <a:rPr lang="en-US" sz="2000">
                <a:latin typeface="Trebuchet MS"/>
                <a:cs typeface="Trebuchet MS"/>
              </a:rPr>
              <a:t>the</a:t>
            </a:r>
            <a:r>
              <a:rPr lang="en-US" sz="2000" spc="-30">
                <a:latin typeface="Trebuchet MS"/>
                <a:cs typeface="Trebuchet MS"/>
              </a:rPr>
              <a:t> </a:t>
            </a:r>
            <a:r>
              <a:rPr lang="en-US" sz="2000">
                <a:latin typeface="Trebuchet MS"/>
                <a:cs typeface="Trebuchet MS"/>
              </a:rPr>
              <a:t>jury</a:t>
            </a:r>
            <a:r>
              <a:rPr lang="en-US" sz="2000" spc="-30">
                <a:latin typeface="Trebuchet MS"/>
                <a:cs typeface="Trebuchet MS"/>
              </a:rPr>
              <a:t> </a:t>
            </a:r>
            <a:r>
              <a:rPr lang="en-US" sz="2000">
                <a:latin typeface="Trebuchet MS"/>
                <a:cs typeface="Trebuchet MS"/>
              </a:rPr>
              <a:t>are</a:t>
            </a:r>
            <a:r>
              <a:rPr lang="en-US" sz="2000" spc="-20">
                <a:latin typeface="Trebuchet MS"/>
                <a:cs typeface="Trebuchet MS"/>
              </a:rPr>
              <a:t> </a:t>
            </a:r>
            <a:r>
              <a:rPr lang="en-US" sz="2000">
                <a:latin typeface="Trebuchet MS"/>
                <a:cs typeface="Trebuchet MS"/>
              </a:rPr>
              <a:t>tests</a:t>
            </a:r>
            <a:r>
              <a:rPr lang="en-US" sz="2000" spc="-25">
                <a:latin typeface="Trebuchet MS"/>
                <a:cs typeface="Trebuchet MS"/>
              </a:rPr>
              <a:t> </a:t>
            </a:r>
            <a:r>
              <a:rPr lang="en-US" sz="2000">
                <a:latin typeface="Trebuchet MS"/>
                <a:cs typeface="Trebuchet MS"/>
              </a:rPr>
              <a:t>too</a:t>
            </a:r>
            <a:r>
              <a:rPr lang="en-US" sz="2000" spc="-15">
                <a:latin typeface="Trebuchet MS"/>
                <a:cs typeface="Trebuchet MS"/>
              </a:rPr>
              <a:t> </a:t>
            </a:r>
            <a:r>
              <a:rPr lang="en-US" sz="2000">
                <a:latin typeface="Trebuchet MS"/>
                <a:cs typeface="Trebuchet MS"/>
              </a:rPr>
              <a:t>elastic</a:t>
            </a:r>
            <a:r>
              <a:rPr lang="en-US" sz="2000" spc="-10">
                <a:latin typeface="Trebuchet MS"/>
                <a:cs typeface="Trebuchet MS"/>
              </a:rPr>
              <a:t> </a:t>
            </a:r>
            <a:r>
              <a:rPr lang="en-US" sz="2000">
                <a:latin typeface="Trebuchet MS"/>
                <a:cs typeface="Trebuchet MS"/>
              </a:rPr>
              <a:t>for</a:t>
            </a:r>
            <a:r>
              <a:rPr lang="en-US" sz="2000" spc="-20">
                <a:latin typeface="Trebuchet MS"/>
                <a:cs typeface="Trebuchet MS"/>
              </a:rPr>
              <a:t> </a:t>
            </a:r>
            <a:r>
              <a:rPr lang="en-US" sz="2000">
                <a:latin typeface="Trebuchet MS"/>
                <a:cs typeface="Trebuchet MS"/>
              </a:rPr>
              <a:t>practical</a:t>
            </a:r>
            <a:r>
              <a:rPr lang="en-US" sz="2000" spc="-30">
                <a:latin typeface="Trebuchet MS"/>
                <a:cs typeface="Trebuchet MS"/>
              </a:rPr>
              <a:t> </a:t>
            </a:r>
            <a:r>
              <a:rPr lang="en-US" sz="2000">
                <a:latin typeface="Trebuchet MS"/>
                <a:cs typeface="Trebuchet MS"/>
              </a:rPr>
              <a:t>use</a:t>
            </a:r>
            <a:r>
              <a:rPr lang="en-US" sz="2000" spc="-20">
                <a:latin typeface="Trebuchet MS"/>
                <a:cs typeface="Trebuchet MS"/>
              </a:rPr>
              <a:t> </a:t>
            </a:r>
            <a:r>
              <a:rPr lang="en-US" sz="2000">
                <a:latin typeface="Trebuchet MS"/>
                <a:cs typeface="Trebuchet MS"/>
              </a:rPr>
              <a:t>in</a:t>
            </a:r>
            <a:r>
              <a:rPr lang="en-US" sz="2000" spc="-20">
                <a:latin typeface="Trebuchet MS"/>
                <a:cs typeface="Trebuchet MS"/>
              </a:rPr>
              <a:t> </a:t>
            </a:r>
            <a:r>
              <a:rPr lang="en-US" sz="2000" spc="-25">
                <a:latin typeface="Trebuchet MS"/>
                <a:cs typeface="Trebuchet MS"/>
              </a:rPr>
              <a:t>the </a:t>
            </a:r>
            <a:r>
              <a:rPr lang="en-US" sz="2000">
                <a:latin typeface="Trebuchet MS"/>
                <a:cs typeface="Trebuchet MS"/>
              </a:rPr>
              <a:t>great</a:t>
            </a:r>
            <a:r>
              <a:rPr lang="en-US" sz="2000" spc="-65">
                <a:latin typeface="Trebuchet MS"/>
                <a:cs typeface="Trebuchet MS"/>
              </a:rPr>
              <a:t> </a:t>
            </a:r>
            <a:r>
              <a:rPr lang="en-US" sz="2000">
                <a:latin typeface="Trebuchet MS"/>
                <a:cs typeface="Trebuchet MS"/>
              </a:rPr>
              <a:t>majority</a:t>
            </a:r>
            <a:r>
              <a:rPr lang="en-US" sz="2000" spc="-5">
                <a:latin typeface="Trebuchet MS"/>
                <a:cs typeface="Trebuchet MS"/>
              </a:rPr>
              <a:t> </a:t>
            </a:r>
            <a:r>
              <a:rPr lang="en-US" sz="2000">
                <a:latin typeface="Trebuchet MS"/>
                <a:cs typeface="Trebuchet MS"/>
              </a:rPr>
              <a:t>of</a:t>
            </a:r>
            <a:r>
              <a:rPr lang="en-US" sz="2000" spc="-10">
                <a:latin typeface="Trebuchet MS"/>
                <a:cs typeface="Trebuchet MS"/>
              </a:rPr>
              <a:t> </a:t>
            </a:r>
            <a:r>
              <a:rPr lang="en-US" sz="2000">
                <a:latin typeface="Trebuchet MS"/>
                <a:cs typeface="Trebuchet MS"/>
              </a:rPr>
              <a:t>cases.”</a:t>
            </a:r>
            <a:r>
              <a:rPr lang="en-US" sz="2000" spc="-25">
                <a:latin typeface="Trebuchet MS"/>
                <a:cs typeface="Trebuchet MS"/>
              </a:rPr>
              <a:t> </a:t>
            </a:r>
            <a:r>
              <a:rPr lang="en-US" sz="2000" i="1">
                <a:latin typeface="Trebuchet MS"/>
                <a:cs typeface="Trebuchet MS"/>
              </a:rPr>
              <a:t>Gulf,</a:t>
            </a:r>
            <a:r>
              <a:rPr lang="en-US" sz="2000" i="1" spc="-25">
                <a:latin typeface="Trebuchet MS"/>
                <a:cs typeface="Trebuchet MS"/>
              </a:rPr>
              <a:t> </a:t>
            </a:r>
            <a:r>
              <a:rPr lang="en-US" sz="2000" i="1">
                <a:latin typeface="Trebuchet MS"/>
                <a:cs typeface="Trebuchet MS"/>
              </a:rPr>
              <a:t>C.</a:t>
            </a:r>
            <a:r>
              <a:rPr lang="en-US" sz="2000" i="1" spc="-20">
                <a:latin typeface="Trebuchet MS"/>
                <a:cs typeface="Trebuchet MS"/>
              </a:rPr>
              <a:t> </a:t>
            </a:r>
            <a:r>
              <a:rPr lang="en-US" sz="2000" i="1">
                <a:latin typeface="Trebuchet MS"/>
                <a:cs typeface="Trebuchet MS"/>
              </a:rPr>
              <a:t>&amp;</a:t>
            </a:r>
            <a:r>
              <a:rPr lang="en-US" sz="2000" i="1" spc="-35">
                <a:latin typeface="Trebuchet MS"/>
                <a:cs typeface="Trebuchet MS"/>
              </a:rPr>
              <a:t> </a:t>
            </a:r>
            <a:r>
              <a:rPr lang="en-US" sz="2000" i="1">
                <a:latin typeface="Trebuchet MS"/>
                <a:cs typeface="Trebuchet MS"/>
              </a:rPr>
              <a:t>S.</a:t>
            </a:r>
            <a:r>
              <a:rPr lang="en-US" sz="2000" i="1" spc="-20">
                <a:latin typeface="Trebuchet MS"/>
                <a:cs typeface="Trebuchet MS"/>
              </a:rPr>
              <a:t> </a:t>
            </a:r>
            <a:r>
              <a:rPr lang="en-US" sz="2000" i="1" spc="-165">
                <a:latin typeface="Trebuchet MS"/>
                <a:cs typeface="Trebuchet MS"/>
              </a:rPr>
              <a:t>F.</a:t>
            </a:r>
            <a:r>
              <a:rPr lang="en-US" sz="2000" i="1" spc="-5">
                <a:latin typeface="Trebuchet MS"/>
                <a:cs typeface="Trebuchet MS"/>
              </a:rPr>
              <a:t> </a:t>
            </a:r>
            <a:r>
              <a:rPr lang="en-US" sz="2000" i="1" spc="-45">
                <a:latin typeface="Trebuchet MS"/>
                <a:cs typeface="Trebuchet MS"/>
              </a:rPr>
              <a:t>Ry.</a:t>
            </a:r>
            <a:r>
              <a:rPr lang="en-US" sz="2000" i="1" spc="-10">
                <a:latin typeface="Trebuchet MS"/>
                <a:cs typeface="Trebuchet MS"/>
              </a:rPr>
              <a:t> </a:t>
            </a:r>
            <a:r>
              <a:rPr lang="en-US" sz="2000" i="1">
                <a:latin typeface="Trebuchet MS"/>
                <a:cs typeface="Trebuchet MS"/>
              </a:rPr>
              <a:t>Co.</a:t>
            </a:r>
            <a:r>
              <a:rPr lang="en-US" sz="2000" i="1" spc="-15">
                <a:latin typeface="Trebuchet MS"/>
                <a:cs typeface="Trebuchet MS"/>
              </a:rPr>
              <a:t> </a:t>
            </a:r>
            <a:r>
              <a:rPr lang="en-US" sz="2000" i="1" spc="-85">
                <a:latin typeface="Trebuchet MS"/>
                <a:cs typeface="Trebuchet MS"/>
              </a:rPr>
              <a:t>v.</a:t>
            </a:r>
            <a:r>
              <a:rPr lang="en-US" sz="2000" i="1" spc="-20">
                <a:latin typeface="Trebuchet MS"/>
                <a:cs typeface="Trebuchet MS"/>
              </a:rPr>
              <a:t> </a:t>
            </a:r>
            <a:r>
              <a:rPr lang="en-US" sz="2000" i="1">
                <a:latin typeface="Trebuchet MS"/>
                <a:cs typeface="Trebuchet MS"/>
              </a:rPr>
              <a:t>Dorsey</a:t>
            </a:r>
            <a:r>
              <a:rPr lang="en-US" sz="2000">
                <a:latin typeface="Trebuchet MS"/>
                <a:cs typeface="Trebuchet MS"/>
              </a:rPr>
              <a:t>,</a:t>
            </a:r>
            <a:r>
              <a:rPr lang="en-US" sz="2000" spc="-10">
                <a:latin typeface="Trebuchet MS"/>
                <a:cs typeface="Trebuchet MS"/>
              </a:rPr>
              <a:t> </a:t>
            </a:r>
            <a:r>
              <a:rPr lang="en-US" sz="2000">
                <a:latin typeface="Trebuchet MS"/>
                <a:cs typeface="Trebuchet MS"/>
              </a:rPr>
              <a:t>18</a:t>
            </a:r>
            <a:r>
              <a:rPr lang="en-US" sz="2000" spc="-20">
                <a:latin typeface="Trebuchet MS"/>
                <a:cs typeface="Trebuchet MS"/>
              </a:rPr>
              <a:t> S.W. </a:t>
            </a:r>
            <a:r>
              <a:rPr lang="en-US" sz="2000">
                <a:latin typeface="Trebuchet MS"/>
                <a:cs typeface="Trebuchet MS"/>
              </a:rPr>
              <a:t>444,</a:t>
            </a:r>
            <a:r>
              <a:rPr lang="en-US" sz="2000" spc="-50">
                <a:latin typeface="Trebuchet MS"/>
                <a:cs typeface="Trebuchet MS"/>
              </a:rPr>
              <a:t> </a:t>
            </a:r>
            <a:r>
              <a:rPr lang="en-US" sz="2000">
                <a:latin typeface="Trebuchet MS"/>
                <a:cs typeface="Trebuchet MS"/>
              </a:rPr>
              <a:t>445</a:t>
            </a:r>
            <a:r>
              <a:rPr lang="en-US" sz="2000" spc="-45">
                <a:latin typeface="Trebuchet MS"/>
                <a:cs typeface="Trebuchet MS"/>
              </a:rPr>
              <a:t> </a:t>
            </a:r>
            <a:r>
              <a:rPr lang="en-US" sz="2000" spc="-30">
                <a:latin typeface="Trebuchet MS"/>
                <a:cs typeface="Trebuchet MS"/>
              </a:rPr>
              <a:t>(Tex.</a:t>
            </a:r>
            <a:r>
              <a:rPr lang="en-US" sz="2000" spc="-35">
                <a:latin typeface="Trebuchet MS"/>
                <a:cs typeface="Trebuchet MS"/>
              </a:rPr>
              <a:t> </a:t>
            </a:r>
            <a:r>
              <a:rPr lang="en-US" sz="2000" spc="-10">
                <a:latin typeface="Trebuchet MS"/>
                <a:cs typeface="Trebuchet MS"/>
              </a:rPr>
              <a:t>1886).</a:t>
            </a:r>
            <a:endParaRPr lang="en-US" sz="2000">
              <a:latin typeface="Trebuchet MS"/>
              <a:cs typeface="Trebuchet MS"/>
            </a:endParaRPr>
          </a:p>
          <a:p>
            <a:pPr marL="782320" marR="47625" indent="-342900">
              <a:spcBef>
                <a:spcPts val="985"/>
              </a:spcBef>
              <a:buClr>
                <a:srgbClr val="C00000"/>
              </a:buClr>
              <a:buSzPct val="78787"/>
              <a:buFont typeface="Arial"/>
              <a:buChar char="•"/>
              <a:tabLst>
                <a:tab pos="782320" algn="l"/>
              </a:tabLst>
            </a:pPr>
            <a:r>
              <a:rPr lang="en-US" sz="2000" b="1" i="1">
                <a:latin typeface="Trebuchet MS"/>
                <a:cs typeface="Trebuchet MS"/>
              </a:rPr>
              <a:t>“Our</a:t>
            </a:r>
            <a:r>
              <a:rPr lang="en-US" sz="2000" b="1" i="1" spc="-35">
                <a:latin typeface="Trebuchet MS"/>
                <a:cs typeface="Trebuchet MS"/>
              </a:rPr>
              <a:t> </a:t>
            </a:r>
            <a:r>
              <a:rPr lang="en-US" sz="2000" b="1" i="1">
                <a:latin typeface="Trebuchet MS"/>
                <a:cs typeface="Trebuchet MS"/>
              </a:rPr>
              <a:t>precedent</a:t>
            </a:r>
            <a:r>
              <a:rPr lang="en-US" sz="2000" b="1" i="1" spc="-45">
                <a:latin typeface="Trebuchet MS"/>
                <a:cs typeface="Trebuchet MS"/>
              </a:rPr>
              <a:t> </a:t>
            </a:r>
            <a:r>
              <a:rPr lang="en-US" sz="2000" b="1" i="1">
                <a:latin typeface="Trebuchet MS"/>
                <a:cs typeface="Trebuchet MS"/>
              </a:rPr>
              <a:t>requires</a:t>
            </a:r>
            <a:r>
              <a:rPr lang="en-US" sz="2000" b="1" i="1" spc="-25">
                <a:latin typeface="Trebuchet MS"/>
                <a:cs typeface="Trebuchet MS"/>
              </a:rPr>
              <a:t> </a:t>
            </a:r>
            <a:r>
              <a:rPr lang="en-US" sz="2000" b="1" i="1">
                <a:latin typeface="Trebuchet MS"/>
                <a:cs typeface="Trebuchet MS"/>
              </a:rPr>
              <a:t>courts</a:t>
            </a:r>
            <a:r>
              <a:rPr lang="en-US" sz="2000" b="1" i="1" spc="-30">
                <a:latin typeface="Trebuchet MS"/>
                <a:cs typeface="Trebuchet MS"/>
              </a:rPr>
              <a:t> </a:t>
            </a:r>
            <a:r>
              <a:rPr lang="en-US" sz="2000" b="1" i="1">
                <a:latin typeface="Trebuchet MS"/>
                <a:cs typeface="Trebuchet MS"/>
              </a:rPr>
              <a:t>reviewing</a:t>
            </a:r>
            <a:r>
              <a:rPr lang="en-US" sz="2000" b="1" i="1" spc="-40">
                <a:latin typeface="Trebuchet MS"/>
                <a:cs typeface="Trebuchet MS"/>
              </a:rPr>
              <a:t> </a:t>
            </a:r>
            <a:r>
              <a:rPr lang="en-US" sz="2000" b="1" i="1">
                <a:latin typeface="Trebuchet MS"/>
                <a:cs typeface="Trebuchet MS"/>
              </a:rPr>
              <a:t>the</a:t>
            </a:r>
            <a:r>
              <a:rPr lang="en-US" sz="2000" b="1" i="1" spc="-30">
                <a:latin typeface="Trebuchet MS"/>
                <a:cs typeface="Trebuchet MS"/>
              </a:rPr>
              <a:t> </a:t>
            </a:r>
            <a:r>
              <a:rPr lang="en-US" sz="2000" b="1" i="1">
                <a:latin typeface="Trebuchet MS"/>
                <a:cs typeface="Trebuchet MS"/>
              </a:rPr>
              <a:t>size</a:t>
            </a:r>
            <a:r>
              <a:rPr lang="en-US" sz="2000" b="1" i="1" spc="-25">
                <a:latin typeface="Trebuchet MS"/>
                <a:cs typeface="Trebuchet MS"/>
              </a:rPr>
              <a:t> </a:t>
            </a:r>
            <a:r>
              <a:rPr lang="en-US" sz="2000" b="1" i="1">
                <a:latin typeface="Trebuchet MS"/>
                <a:cs typeface="Trebuchet MS"/>
              </a:rPr>
              <a:t>of</a:t>
            </a:r>
            <a:r>
              <a:rPr lang="en-US" sz="2000" b="1" i="1" spc="-30">
                <a:latin typeface="Trebuchet MS"/>
                <a:cs typeface="Trebuchet MS"/>
              </a:rPr>
              <a:t> </a:t>
            </a:r>
            <a:r>
              <a:rPr lang="en-US" sz="2000" b="1" i="1" spc="-10">
                <a:latin typeface="Trebuchet MS"/>
                <a:cs typeface="Trebuchet MS"/>
              </a:rPr>
              <a:t>noneconomic </a:t>
            </a:r>
            <a:r>
              <a:rPr lang="en-US" sz="2000" b="1" i="1">
                <a:latin typeface="Trebuchet MS"/>
                <a:cs typeface="Trebuchet MS"/>
              </a:rPr>
              <a:t>damages</a:t>
            </a:r>
            <a:r>
              <a:rPr lang="en-US" sz="2000" b="1" i="1" spc="-35">
                <a:latin typeface="Trebuchet MS"/>
                <a:cs typeface="Trebuchet MS"/>
              </a:rPr>
              <a:t> </a:t>
            </a:r>
            <a:r>
              <a:rPr lang="en-US" sz="2000" b="1" i="1">
                <a:latin typeface="Trebuchet MS"/>
                <a:cs typeface="Trebuchet MS"/>
              </a:rPr>
              <a:t>awards</a:t>
            </a:r>
            <a:r>
              <a:rPr lang="en-US" sz="2000" b="1" i="1" spc="-45">
                <a:latin typeface="Trebuchet MS"/>
                <a:cs typeface="Trebuchet MS"/>
              </a:rPr>
              <a:t> </a:t>
            </a:r>
            <a:r>
              <a:rPr lang="en-US" sz="2000" b="1" i="1">
                <a:latin typeface="Trebuchet MS"/>
                <a:cs typeface="Trebuchet MS"/>
              </a:rPr>
              <a:t>to</a:t>
            </a:r>
            <a:r>
              <a:rPr lang="en-US" sz="2000" b="1" i="1" spc="-15">
                <a:latin typeface="Trebuchet MS"/>
                <a:cs typeface="Trebuchet MS"/>
              </a:rPr>
              <a:t> </a:t>
            </a:r>
            <a:r>
              <a:rPr lang="en-US" sz="2000" b="1" i="1">
                <a:latin typeface="Trebuchet MS"/>
                <a:cs typeface="Trebuchet MS"/>
              </a:rPr>
              <a:t>do</a:t>
            </a:r>
            <a:r>
              <a:rPr lang="en-US" sz="2000" b="1" i="1" spc="-25">
                <a:latin typeface="Trebuchet MS"/>
                <a:cs typeface="Trebuchet MS"/>
              </a:rPr>
              <a:t> </a:t>
            </a:r>
            <a:r>
              <a:rPr lang="en-US" sz="2000" b="1" i="1">
                <a:latin typeface="Trebuchet MS"/>
                <a:cs typeface="Trebuchet MS"/>
              </a:rPr>
              <a:t>more</a:t>
            </a:r>
            <a:r>
              <a:rPr lang="en-US" sz="2000" b="1" i="1" spc="-30">
                <a:latin typeface="Trebuchet MS"/>
                <a:cs typeface="Trebuchet MS"/>
              </a:rPr>
              <a:t> </a:t>
            </a:r>
            <a:r>
              <a:rPr lang="en-US" sz="2000" b="1" i="1">
                <a:latin typeface="Trebuchet MS"/>
                <a:cs typeface="Trebuchet MS"/>
              </a:rPr>
              <a:t>than</a:t>
            </a:r>
            <a:r>
              <a:rPr lang="en-US" sz="2000" b="1" i="1" spc="-25">
                <a:latin typeface="Trebuchet MS"/>
                <a:cs typeface="Trebuchet MS"/>
              </a:rPr>
              <a:t> </a:t>
            </a:r>
            <a:r>
              <a:rPr lang="en-US" sz="2000" b="1" i="1">
                <a:latin typeface="Trebuchet MS"/>
                <a:cs typeface="Trebuchet MS"/>
              </a:rPr>
              <a:t>consult</a:t>
            </a:r>
            <a:r>
              <a:rPr lang="en-US" sz="2000" b="1" i="1" spc="-35">
                <a:latin typeface="Trebuchet MS"/>
                <a:cs typeface="Trebuchet MS"/>
              </a:rPr>
              <a:t> </a:t>
            </a:r>
            <a:r>
              <a:rPr lang="en-US" sz="2000" b="1" i="1">
                <a:latin typeface="Trebuchet MS"/>
                <a:cs typeface="Trebuchet MS"/>
              </a:rPr>
              <a:t>their</a:t>
            </a:r>
            <a:r>
              <a:rPr lang="en-US" sz="2000" b="1" i="1" spc="-15">
                <a:latin typeface="Trebuchet MS"/>
                <a:cs typeface="Trebuchet MS"/>
              </a:rPr>
              <a:t> </a:t>
            </a:r>
            <a:r>
              <a:rPr lang="en-US" sz="2000" b="1" i="1" spc="-10">
                <a:latin typeface="Trebuchet MS"/>
                <a:cs typeface="Trebuchet MS"/>
              </a:rPr>
              <a:t>consciences.”</a:t>
            </a:r>
            <a:endParaRPr lang="en-US" sz="2000">
              <a:latin typeface="Trebuchet MS"/>
              <a:cs typeface="Trebuchet MS"/>
            </a:endParaRPr>
          </a:p>
        </p:txBody>
      </p:sp>
    </p:spTree>
    <p:extLst>
      <p:ext uri="{BB962C8B-B14F-4D97-AF65-F5344CB8AC3E}">
        <p14:creationId xmlns:p14="http://schemas.microsoft.com/office/powerpoint/2010/main" val="2987119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CBE6F2-48D8-179C-5F5E-BA93C620F1B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0EE34FB5-36D6-2811-3BD8-26D837B7AD1A}"/>
              </a:ext>
            </a:extLst>
          </p:cNvPr>
          <p:cNvSpPr>
            <a:spLocks noGrp="1"/>
          </p:cNvSpPr>
          <p:nvPr>
            <p:ph idx="1"/>
          </p:nvPr>
        </p:nvSpPr>
        <p:spPr>
          <a:xfrm>
            <a:off x="4810259" y="649480"/>
            <a:ext cx="6555347" cy="5546047"/>
          </a:xfrm>
        </p:spPr>
        <p:txBody>
          <a:bodyPr anchor="ctr">
            <a:normAutofit/>
          </a:bodyPr>
          <a:lstStyle/>
          <a:p>
            <a:r>
              <a:rPr lang="en-US" sz="2000"/>
              <a:t>These are compensatory damages, yet: </a:t>
            </a:r>
          </a:p>
          <a:p>
            <a:r>
              <a:rPr lang="en-US" sz="2000">
                <a:effectLst/>
              </a:rPr>
              <a:t>“Any attempt to monetize the grief experienced by those whose loved ones die suddenly and prematurely will fail in its paltry attempt to compensate with money that which is priceless.”</a:t>
            </a:r>
          </a:p>
          <a:p>
            <a:endParaRPr lang="en-US" sz="2000"/>
          </a:p>
        </p:txBody>
      </p:sp>
    </p:spTree>
    <p:extLst>
      <p:ext uri="{BB962C8B-B14F-4D97-AF65-F5344CB8AC3E}">
        <p14:creationId xmlns:p14="http://schemas.microsoft.com/office/powerpoint/2010/main" val="87641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B5FC185-ECC4-5614-B0CC-A2F7ECCC48C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A60BB2-47EC-81BE-8A5E-FC70A29808FB}"/>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C7FE920C-7C48-083D-910D-01B1C178D96A}"/>
              </a:ext>
            </a:extLst>
          </p:cNvPr>
          <p:cNvSpPr>
            <a:spLocks noGrp="1"/>
          </p:cNvSpPr>
          <p:nvPr>
            <p:ph idx="1"/>
          </p:nvPr>
        </p:nvSpPr>
        <p:spPr>
          <a:xfrm>
            <a:off x="4810259" y="649480"/>
            <a:ext cx="6555347" cy="5546047"/>
          </a:xfrm>
        </p:spPr>
        <p:txBody>
          <a:bodyPr anchor="ctr">
            <a:normAutofit/>
          </a:bodyPr>
          <a:lstStyle/>
          <a:p>
            <a:pPr marL="296545" marR="5080" indent="-284480">
              <a:spcBef>
                <a:spcPts val="100"/>
              </a:spcBef>
              <a:buClr>
                <a:srgbClr val="C00000"/>
              </a:buClr>
              <a:buSzPct val="80555"/>
              <a:buFont typeface="Arial"/>
              <a:buChar char="•"/>
              <a:tabLst>
                <a:tab pos="299085" algn="l"/>
              </a:tabLst>
            </a:pPr>
            <a:r>
              <a:rPr lang="en-US" sz="2000">
                <a:cs typeface="Trebuchet MS"/>
              </a:rPr>
              <a:t>Court</a:t>
            </a:r>
            <a:r>
              <a:rPr lang="en-US" sz="2000" spc="-40">
                <a:cs typeface="Trebuchet MS"/>
              </a:rPr>
              <a:t> </a:t>
            </a:r>
            <a:r>
              <a:rPr lang="en-US" sz="2000">
                <a:cs typeface="Trebuchet MS"/>
              </a:rPr>
              <a:t>then</a:t>
            </a:r>
            <a:r>
              <a:rPr lang="en-US" sz="2000" spc="-25">
                <a:cs typeface="Trebuchet MS"/>
              </a:rPr>
              <a:t> </a:t>
            </a:r>
            <a:r>
              <a:rPr lang="en-US" sz="2000">
                <a:cs typeface="Trebuchet MS"/>
              </a:rPr>
              <a:t>recounts</a:t>
            </a:r>
            <a:r>
              <a:rPr lang="en-US" sz="2000" spc="-30">
                <a:cs typeface="Trebuchet MS"/>
              </a:rPr>
              <a:t> </a:t>
            </a:r>
            <a:r>
              <a:rPr lang="en-US" sz="2000">
                <a:cs typeface="Trebuchet MS"/>
              </a:rPr>
              <a:t>the</a:t>
            </a:r>
            <a:r>
              <a:rPr lang="en-US" sz="2000" spc="-35">
                <a:cs typeface="Trebuchet MS"/>
              </a:rPr>
              <a:t> </a:t>
            </a:r>
            <a:r>
              <a:rPr lang="en-US" sz="2000">
                <a:cs typeface="Trebuchet MS"/>
              </a:rPr>
              <a:t>baseline</a:t>
            </a:r>
            <a:r>
              <a:rPr lang="en-US" sz="2000" spc="-50">
                <a:cs typeface="Trebuchet MS"/>
              </a:rPr>
              <a:t> </a:t>
            </a:r>
            <a:r>
              <a:rPr lang="en-US" sz="2000">
                <a:cs typeface="Trebuchet MS"/>
              </a:rPr>
              <a:t>rule</a:t>
            </a:r>
            <a:r>
              <a:rPr lang="en-US" sz="2000" spc="-30">
                <a:cs typeface="Trebuchet MS"/>
              </a:rPr>
              <a:t> </a:t>
            </a:r>
            <a:r>
              <a:rPr lang="en-US" sz="2000">
                <a:cs typeface="Trebuchet MS"/>
              </a:rPr>
              <a:t>that</a:t>
            </a:r>
            <a:r>
              <a:rPr lang="en-US" sz="2000" spc="-35">
                <a:cs typeface="Trebuchet MS"/>
              </a:rPr>
              <a:t> </a:t>
            </a:r>
            <a:r>
              <a:rPr lang="en-US" sz="2000">
                <a:cs typeface="Trebuchet MS"/>
              </a:rPr>
              <a:t>was</a:t>
            </a:r>
            <a:r>
              <a:rPr lang="en-US" sz="2000" spc="-50">
                <a:cs typeface="Trebuchet MS"/>
              </a:rPr>
              <a:t> </a:t>
            </a:r>
            <a:r>
              <a:rPr lang="en-US" sz="2000">
                <a:cs typeface="Trebuchet MS"/>
              </a:rPr>
              <a:t>established</a:t>
            </a:r>
            <a:r>
              <a:rPr lang="en-US" sz="2000" spc="-60">
                <a:cs typeface="Trebuchet MS"/>
              </a:rPr>
              <a:t> </a:t>
            </a:r>
            <a:r>
              <a:rPr lang="en-US" sz="2000">
                <a:cs typeface="Trebuchet MS"/>
              </a:rPr>
              <a:t>prior</a:t>
            </a:r>
            <a:r>
              <a:rPr lang="en-US" sz="2000" spc="-45">
                <a:cs typeface="Trebuchet MS"/>
              </a:rPr>
              <a:t> </a:t>
            </a:r>
            <a:r>
              <a:rPr lang="en-US" sz="2000" spc="-25">
                <a:cs typeface="Trebuchet MS"/>
              </a:rPr>
              <a:t>to </a:t>
            </a:r>
            <a:r>
              <a:rPr lang="en-US" sz="2000">
                <a:cs typeface="Trebuchet MS"/>
              </a:rPr>
              <a:t>this</a:t>
            </a:r>
            <a:r>
              <a:rPr lang="en-US" sz="2000" spc="-20">
                <a:cs typeface="Trebuchet MS"/>
              </a:rPr>
              <a:t> </a:t>
            </a:r>
            <a:r>
              <a:rPr lang="en-US" sz="2000" spc="-10">
                <a:cs typeface="Trebuchet MS"/>
              </a:rPr>
              <a:t>case: </a:t>
            </a:r>
            <a:r>
              <a:rPr lang="en-US" sz="2000">
                <a:cs typeface="Trebuchet MS"/>
              </a:rPr>
              <a:t>“When</a:t>
            </a:r>
            <a:r>
              <a:rPr lang="en-US" sz="2000" spc="-30">
                <a:cs typeface="Trebuchet MS"/>
              </a:rPr>
              <a:t> </a:t>
            </a:r>
            <a:r>
              <a:rPr lang="en-US" sz="2000">
                <a:cs typeface="Trebuchet MS"/>
              </a:rPr>
              <a:t>reviewing</a:t>
            </a:r>
            <a:r>
              <a:rPr lang="en-US" sz="2000" spc="-20">
                <a:cs typeface="Trebuchet MS"/>
              </a:rPr>
              <a:t> </a:t>
            </a:r>
            <a:r>
              <a:rPr lang="en-US" sz="2000">
                <a:cs typeface="Trebuchet MS"/>
              </a:rPr>
              <a:t>mental</a:t>
            </a:r>
            <a:r>
              <a:rPr lang="en-US" sz="2000" spc="-30">
                <a:cs typeface="Trebuchet MS"/>
              </a:rPr>
              <a:t> </a:t>
            </a:r>
            <a:r>
              <a:rPr lang="en-US" sz="2000">
                <a:cs typeface="Trebuchet MS"/>
              </a:rPr>
              <a:t>anguish</a:t>
            </a:r>
            <a:r>
              <a:rPr lang="en-US" sz="2000" spc="-40">
                <a:cs typeface="Trebuchet MS"/>
              </a:rPr>
              <a:t> </a:t>
            </a:r>
            <a:r>
              <a:rPr lang="en-US" sz="2000">
                <a:cs typeface="Trebuchet MS"/>
              </a:rPr>
              <a:t>damages,</a:t>
            </a:r>
            <a:r>
              <a:rPr lang="en-US" sz="2000" spc="-25">
                <a:cs typeface="Trebuchet MS"/>
              </a:rPr>
              <a:t> </a:t>
            </a:r>
            <a:r>
              <a:rPr lang="en-US" sz="2000">
                <a:cs typeface="Trebuchet MS"/>
              </a:rPr>
              <a:t>there</a:t>
            </a:r>
            <a:r>
              <a:rPr lang="en-US" sz="2000" spc="-40">
                <a:cs typeface="Trebuchet MS"/>
              </a:rPr>
              <a:t> </a:t>
            </a:r>
            <a:r>
              <a:rPr lang="en-US" sz="2000">
                <a:cs typeface="Trebuchet MS"/>
              </a:rPr>
              <a:t>must</a:t>
            </a:r>
            <a:r>
              <a:rPr lang="en-US" sz="2000" spc="-15">
                <a:cs typeface="Trebuchet MS"/>
              </a:rPr>
              <a:t> </a:t>
            </a:r>
            <a:r>
              <a:rPr lang="en-US" sz="2000">
                <a:cs typeface="Trebuchet MS"/>
              </a:rPr>
              <a:t>be</a:t>
            </a:r>
            <a:r>
              <a:rPr lang="en-US" sz="2000" spc="-35">
                <a:cs typeface="Trebuchet MS"/>
              </a:rPr>
              <a:t> </a:t>
            </a:r>
            <a:r>
              <a:rPr lang="en-US" sz="2000" spc="-10">
                <a:cs typeface="Trebuchet MS"/>
              </a:rPr>
              <a:t>evidence </a:t>
            </a:r>
            <a:r>
              <a:rPr lang="en-US" sz="2000">
                <a:cs typeface="Trebuchet MS"/>
              </a:rPr>
              <a:t>that</a:t>
            </a:r>
            <a:r>
              <a:rPr lang="en-US" sz="2000" spc="-35">
                <a:cs typeface="Trebuchet MS"/>
              </a:rPr>
              <a:t> </a:t>
            </a:r>
            <a:r>
              <a:rPr lang="en-US" sz="2000">
                <a:cs typeface="Trebuchet MS"/>
              </a:rPr>
              <a:t>the</a:t>
            </a:r>
            <a:r>
              <a:rPr lang="en-US" sz="2000" spc="-40">
                <a:cs typeface="Trebuchet MS"/>
              </a:rPr>
              <a:t> </a:t>
            </a:r>
            <a:r>
              <a:rPr lang="en-US" sz="2000" i="1" u="sng">
                <a:uFill>
                  <a:solidFill>
                    <a:srgbClr val="404040"/>
                  </a:solidFill>
                </a:uFill>
                <a:cs typeface="Trebuchet MS"/>
              </a:rPr>
              <a:t>amount</a:t>
            </a:r>
            <a:r>
              <a:rPr lang="en-US" sz="2000" i="1" spc="-25">
                <a:cs typeface="Trebuchet MS"/>
              </a:rPr>
              <a:t> </a:t>
            </a:r>
            <a:r>
              <a:rPr lang="en-US" sz="2000">
                <a:cs typeface="Trebuchet MS"/>
              </a:rPr>
              <a:t>found</a:t>
            </a:r>
            <a:r>
              <a:rPr lang="en-US" sz="2000" spc="-40">
                <a:cs typeface="Trebuchet MS"/>
              </a:rPr>
              <a:t> </a:t>
            </a:r>
            <a:r>
              <a:rPr lang="en-US" sz="2000">
                <a:cs typeface="Trebuchet MS"/>
              </a:rPr>
              <a:t>is</a:t>
            </a:r>
            <a:r>
              <a:rPr lang="en-US" sz="2000" spc="-20">
                <a:cs typeface="Trebuchet MS"/>
              </a:rPr>
              <a:t> </a:t>
            </a:r>
            <a:r>
              <a:rPr lang="en-US" sz="2000">
                <a:cs typeface="Trebuchet MS"/>
              </a:rPr>
              <a:t>fair</a:t>
            </a:r>
            <a:r>
              <a:rPr lang="en-US" sz="2000" spc="-35">
                <a:cs typeface="Trebuchet MS"/>
              </a:rPr>
              <a:t> </a:t>
            </a:r>
            <a:r>
              <a:rPr lang="en-US" sz="2000">
                <a:cs typeface="Trebuchet MS"/>
              </a:rPr>
              <a:t>and</a:t>
            </a:r>
            <a:r>
              <a:rPr lang="en-US" sz="2000" spc="-45">
                <a:cs typeface="Trebuchet MS"/>
              </a:rPr>
              <a:t> </a:t>
            </a:r>
            <a:r>
              <a:rPr lang="en-US" sz="2000">
                <a:cs typeface="Trebuchet MS"/>
              </a:rPr>
              <a:t>reasonable</a:t>
            </a:r>
            <a:r>
              <a:rPr lang="en-US" sz="2000" spc="-20">
                <a:cs typeface="Trebuchet MS"/>
              </a:rPr>
              <a:t> </a:t>
            </a:r>
            <a:r>
              <a:rPr lang="en-US" sz="2000" i="1" u="sng">
                <a:uFill>
                  <a:solidFill>
                    <a:srgbClr val="404040"/>
                  </a:solidFill>
                </a:uFill>
                <a:cs typeface="Trebuchet MS"/>
              </a:rPr>
              <a:t>compensation</a:t>
            </a:r>
            <a:r>
              <a:rPr lang="en-US" sz="2000" i="1">
                <a:cs typeface="Trebuchet MS"/>
              </a:rPr>
              <a:t>,</a:t>
            </a:r>
            <a:r>
              <a:rPr lang="en-US" sz="2000" i="1" spc="-10">
                <a:cs typeface="Trebuchet MS"/>
              </a:rPr>
              <a:t> </a:t>
            </a:r>
            <a:r>
              <a:rPr lang="en-US" sz="2000">
                <a:cs typeface="Trebuchet MS"/>
              </a:rPr>
              <a:t>just</a:t>
            </a:r>
            <a:r>
              <a:rPr lang="en-US" sz="2000" spc="-35">
                <a:cs typeface="Trebuchet MS"/>
              </a:rPr>
              <a:t> </a:t>
            </a:r>
            <a:r>
              <a:rPr lang="en-US" sz="2000" spc="-25">
                <a:cs typeface="Trebuchet MS"/>
              </a:rPr>
              <a:t>as </a:t>
            </a:r>
            <a:r>
              <a:rPr lang="en-US" sz="2000">
                <a:cs typeface="Trebuchet MS"/>
              </a:rPr>
              <a:t>there</a:t>
            </a:r>
            <a:r>
              <a:rPr lang="en-US" sz="2000" spc="-25">
                <a:cs typeface="Trebuchet MS"/>
              </a:rPr>
              <a:t> </a:t>
            </a:r>
            <a:r>
              <a:rPr lang="en-US" sz="2000">
                <a:cs typeface="Trebuchet MS"/>
              </a:rPr>
              <a:t>must</a:t>
            </a:r>
            <a:r>
              <a:rPr lang="en-US" sz="2000" spc="-25">
                <a:cs typeface="Trebuchet MS"/>
              </a:rPr>
              <a:t> </a:t>
            </a:r>
            <a:r>
              <a:rPr lang="en-US" sz="2000">
                <a:cs typeface="Trebuchet MS"/>
              </a:rPr>
              <a:t>be</a:t>
            </a:r>
            <a:r>
              <a:rPr lang="en-US" sz="2000" spc="-30">
                <a:cs typeface="Trebuchet MS"/>
              </a:rPr>
              <a:t> </a:t>
            </a:r>
            <a:r>
              <a:rPr lang="en-US" sz="2000">
                <a:cs typeface="Trebuchet MS"/>
              </a:rPr>
              <a:t>evidence</a:t>
            </a:r>
            <a:r>
              <a:rPr lang="en-US" sz="2000" spc="-25">
                <a:cs typeface="Trebuchet MS"/>
              </a:rPr>
              <a:t> </a:t>
            </a:r>
            <a:r>
              <a:rPr lang="en-US" sz="2000">
                <a:cs typeface="Trebuchet MS"/>
              </a:rPr>
              <a:t>to</a:t>
            </a:r>
            <a:r>
              <a:rPr lang="en-US" sz="2000" spc="-20">
                <a:cs typeface="Trebuchet MS"/>
              </a:rPr>
              <a:t> </a:t>
            </a:r>
            <a:r>
              <a:rPr lang="en-US" sz="2000">
                <a:cs typeface="Trebuchet MS"/>
              </a:rPr>
              <a:t>support</a:t>
            </a:r>
            <a:r>
              <a:rPr lang="en-US" sz="2000" spc="-15">
                <a:cs typeface="Trebuchet MS"/>
              </a:rPr>
              <a:t> </a:t>
            </a:r>
            <a:r>
              <a:rPr lang="en-US" sz="2000">
                <a:cs typeface="Trebuchet MS"/>
              </a:rPr>
              <a:t>any</a:t>
            </a:r>
            <a:r>
              <a:rPr lang="en-US" sz="2000" spc="-35">
                <a:cs typeface="Trebuchet MS"/>
              </a:rPr>
              <a:t> </a:t>
            </a:r>
            <a:r>
              <a:rPr lang="en-US" sz="2000">
                <a:cs typeface="Trebuchet MS"/>
              </a:rPr>
              <a:t>other</a:t>
            </a:r>
            <a:r>
              <a:rPr lang="en-US" sz="2000" spc="-25">
                <a:cs typeface="Trebuchet MS"/>
              </a:rPr>
              <a:t> </a:t>
            </a:r>
            <a:r>
              <a:rPr lang="en-US" sz="2000">
                <a:cs typeface="Trebuchet MS"/>
              </a:rPr>
              <a:t>jury</a:t>
            </a:r>
            <a:r>
              <a:rPr lang="en-US" sz="2000" spc="-35">
                <a:cs typeface="Trebuchet MS"/>
              </a:rPr>
              <a:t> </a:t>
            </a:r>
            <a:r>
              <a:rPr lang="en-US" sz="2000">
                <a:cs typeface="Trebuchet MS"/>
              </a:rPr>
              <a:t>finding.”</a:t>
            </a:r>
            <a:r>
              <a:rPr lang="en-US" sz="2000" spc="-25">
                <a:cs typeface="Trebuchet MS"/>
              </a:rPr>
              <a:t> </a:t>
            </a:r>
            <a:r>
              <a:rPr lang="en-US" sz="2000" u="sng">
                <a:cs typeface="Trebuchet MS"/>
              </a:rPr>
              <a:t>Saenz</a:t>
            </a:r>
            <a:r>
              <a:rPr lang="en-US" sz="2000" u="sng" spc="-15">
                <a:cs typeface="Trebuchet MS"/>
              </a:rPr>
              <a:t> </a:t>
            </a:r>
            <a:r>
              <a:rPr lang="en-US" sz="2000" u="sng" spc="-25">
                <a:cs typeface="Trebuchet MS"/>
              </a:rPr>
              <a:t>v. </a:t>
            </a:r>
            <a:r>
              <a:rPr lang="en-US" sz="2000" u="sng">
                <a:cs typeface="Trebuchet MS"/>
              </a:rPr>
              <a:t>Fidelity</a:t>
            </a:r>
            <a:r>
              <a:rPr lang="en-US" sz="2000" u="sng" spc="-30">
                <a:cs typeface="Trebuchet MS"/>
              </a:rPr>
              <a:t> </a:t>
            </a:r>
            <a:r>
              <a:rPr lang="en-US" sz="2000" u="sng">
                <a:cs typeface="Trebuchet MS"/>
              </a:rPr>
              <a:t>&amp;</a:t>
            </a:r>
            <a:r>
              <a:rPr lang="en-US" sz="2000" u="sng" spc="-55">
                <a:cs typeface="Trebuchet MS"/>
              </a:rPr>
              <a:t> </a:t>
            </a:r>
            <a:r>
              <a:rPr lang="en-US" sz="2000" u="sng" spc="-30">
                <a:cs typeface="Trebuchet MS"/>
              </a:rPr>
              <a:t>Guar.</a:t>
            </a:r>
            <a:r>
              <a:rPr lang="en-US" sz="2000" u="sng" spc="-45">
                <a:cs typeface="Trebuchet MS"/>
              </a:rPr>
              <a:t> </a:t>
            </a:r>
            <a:r>
              <a:rPr lang="en-US" sz="2000" u="sng">
                <a:cs typeface="Trebuchet MS"/>
              </a:rPr>
              <a:t>Ins.</a:t>
            </a:r>
            <a:r>
              <a:rPr lang="en-US" sz="2000" u="sng" spc="-40">
                <a:cs typeface="Trebuchet MS"/>
              </a:rPr>
              <a:t> </a:t>
            </a:r>
            <a:r>
              <a:rPr lang="en-US" sz="2000" u="sng">
                <a:cs typeface="Trebuchet MS"/>
              </a:rPr>
              <a:t>Underwriters</a:t>
            </a:r>
            <a:r>
              <a:rPr lang="en-US" sz="2000">
                <a:cs typeface="Trebuchet MS"/>
              </a:rPr>
              <a:t>,</a:t>
            </a:r>
            <a:r>
              <a:rPr lang="en-US" sz="2000" spc="-35">
                <a:cs typeface="Trebuchet MS"/>
              </a:rPr>
              <a:t> </a:t>
            </a:r>
            <a:r>
              <a:rPr lang="en-US" sz="2000">
                <a:cs typeface="Trebuchet MS"/>
              </a:rPr>
              <a:t>925</a:t>
            </a:r>
            <a:r>
              <a:rPr lang="en-US" sz="2000" spc="-50">
                <a:cs typeface="Trebuchet MS"/>
              </a:rPr>
              <a:t> </a:t>
            </a:r>
            <a:r>
              <a:rPr lang="en-US" sz="2000" spc="-20">
                <a:cs typeface="Trebuchet MS"/>
              </a:rPr>
              <a:t>S.W.2d</a:t>
            </a:r>
            <a:r>
              <a:rPr lang="en-US" sz="2000" spc="-45">
                <a:cs typeface="Trebuchet MS"/>
              </a:rPr>
              <a:t> </a:t>
            </a:r>
            <a:r>
              <a:rPr lang="en-US" sz="2000">
                <a:cs typeface="Trebuchet MS"/>
              </a:rPr>
              <a:t>607,</a:t>
            </a:r>
            <a:r>
              <a:rPr lang="en-US" sz="2000" spc="-55">
                <a:cs typeface="Trebuchet MS"/>
              </a:rPr>
              <a:t> </a:t>
            </a:r>
            <a:r>
              <a:rPr lang="en-US" sz="2000">
                <a:cs typeface="Trebuchet MS"/>
              </a:rPr>
              <a:t>614</a:t>
            </a:r>
            <a:r>
              <a:rPr lang="en-US" sz="2000" spc="-50">
                <a:cs typeface="Trebuchet MS"/>
              </a:rPr>
              <a:t> </a:t>
            </a:r>
            <a:r>
              <a:rPr lang="en-US" sz="2000" spc="-30">
                <a:cs typeface="Trebuchet MS"/>
              </a:rPr>
              <a:t>(Tex.</a:t>
            </a:r>
            <a:r>
              <a:rPr lang="en-US" sz="2000" spc="-40">
                <a:cs typeface="Trebuchet MS"/>
              </a:rPr>
              <a:t> </a:t>
            </a:r>
            <a:r>
              <a:rPr lang="en-US" sz="2000" spc="-10">
                <a:cs typeface="Trebuchet MS"/>
              </a:rPr>
              <a:t>1996)</a:t>
            </a:r>
            <a:endParaRPr lang="en-US" sz="2000">
              <a:cs typeface="Trebuchet MS"/>
            </a:endParaRPr>
          </a:p>
          <a:p>
            <a:pPr lvl="1">
              <a:spcBef>
                <a:spcPts val="200"/>
              </a:spcBef>
              <a:buClr>
                <a:srgbClr val="C00000"/>
              </a:buClr>
              <a:buFont typeface="Arial"/>
              <a:buChar char="•"/>
            </a:pPr>
            <a:endParaRPr lang="en-US" sz="2000">
              <a:cs typeface="Trebuchet MS"/>
            </a:endParaRPr>
          </a:p>
          <a:p>
            <a:pPr marL="299085" indent="-286385">
              <a:spcBef>
                <a:spcPts val="5"/>
              </a:spcBef>
              <a:buClr>
                <a:srgbClr val="C00000"/>
              </a:buClr>
              <a:buSzPct val="80555"/>
              <a:buFont typeface="Arial"/>
              <a:buChar char="•"/>
              <a:tabLst>
                <a:tab pos="299085" algn="l"/>
              </a:tabLst>
            </a:pPr>
            <a:r>
              <a:rPr lang="en-US" sz="2000">
                <a:cs typeface="Trebuchet MS"/>
              </a:rPr>
              <a:t>Summarizing</a:t>
            </a:r>
            <a:r>
              <a:rPr lang="en-US" sz="2000" spc="-45">
                <a:cs typeface="Trebuchet MS"/>
              </a:rPr>
              <a:t> </a:t>
            </a:r>
            <a:r>
              <a:rPr lang="en-US" sz="2000">
                <a:cs typeface="Trebuchet MS"/>
              </a:rPr>
              <a:t>that</a:t>
            </a:r>
            <a:r>
              <a:rPr lang="en-US" sz="2000" spc="-30">
                <a:cs typeface="Trebuchet MS"/>
              </a:rPr>
              <a:t> </a:t>
            </a:r>
            <a:r>
              <a:rPr lang="en-US" sz="2000">
                <a:cs typeface="Trebuchet MS"/>
              </a:rPr>
              <a:t>a</a:t>
            </a:r>
            <a:r>
              <a:rPr lang="en-US" sz="2000" spc="-35">
                <a:cs typeface="Trebuchet MS"/>
              </a:rPr>
              <a:t> </a:t>
            </a:r>
            <a:r>
              <a:rPr lang="en-US" sz="2000">
                <a:cs typeface="Trebuchet MS"/>
              </a:rPr>
              <a:t>party</a:t>
            </a:r>
            <a:r>
              <a:rPr lang="en-US" sz="2000" spc="-35">
                <a:cs typeface="Trebuchet MS"/>
              </a:rPr>
              <a:t> </a:t>
            </a:r>
            <a:r>
              <a:rPr lang="en-US" sz="2000">
                <a:cs typeface="Trebuchet MS"/>
              </a:rPr>
              <a:t>must</a:t>
            </a:r>
            <a:r>
              <a:rPr lang="en-US" sz="2000" spc="-40">
                <a:cs typeface="Trebuchet MS"/>
              </a:rPr>
              <a:t> </a:t>
            </a:r>
            <a:r>
              <a:rPr lang="en-US" sz="2000">
                <a:cs typeface="Trebuchet MS"/>
              </a:rPr>
              <a:t>show</a:t>
            </a:r>
            <a:r>
              <a:rPr lang="en-US" sz="2000" spc="-40">
                <a:cs typeface="Trebuchet MS"/>
              </a:rPr>
              <a:t> </a:t>
            </a:r>
            <a:r>
              <a:rPr lang="en-US" sz="2000">
                <a:cs typeface="Trebuchet MS"/>
              </a:rPr>
              <a:t>evidence</a:t>
            </a:r>
            <a:r>
              <a:rPr lang="en-US" sz="2000" spc="-20">
                <a:cs typeface="Trebuchet MS"/>
              </a:rPr>
              <a:t> </a:t>
            </a:r>
            <a:r>
              <a:rPr lang="en-US" sz="2000">
                <a:cs typeface="Trebuchet MS"/>
              </a:rPr>
              <a:t>of</a:t>
            </a:r>
            <a:r>
              <a:rPr lang="en-US" sz="2000" spc="-40">
                <a:cs typeface="Trebuchet MS"/>
              </a:rPr>
              <a:t> </a:t>
            </a:r>
            <a:r>
              <a:rPr lang="en-US" sz="2000" spc="-10">
                <a:cs typeface="Trebuchet MS"/>
              </a:rPr>
              <a:t>BOTH:</a:t>
            </a:r>
            <a:endParaRPr lang="en-US" sz="2000">
              <a:cs typeface="Trebuchet MS"/>
            </a:endParaRPr>
          </a:p>
          <a:p>
            <a:pPr marL="697865" lvl="1" indent="-227965">
              <a:spcBef>
                <a:spcPts val="1000"/>
              </a:spcBef>
              <a:buClr>
                <a:srgbClr val="C00000"/>
              </a:buClr>
              <a:buSzPct val="78125"/>
              <a:buFont typeface="Arial"/>
              <a:buChar char="•"/>
              <a:tabLst>
                <a:tab pos="697865" algn="l"/>
              </a:tabLst>
            </a:pPr>
            <a:r>
              <a:rPr lang="en-US" sz="2000">
                <a:cs typeface="Trebuchet MS"/>
              </a:rPr>
              <a:t>the</a:t>
            </a:r>
            <a:r>
              <a:rPr lang="en-US" sz="2000" spc="-40">
                <a:cs typeface="Trebuchet MS"/>
              </a:rPr>
              <a:t> </a:t>
            </a:r>
            <a:r>
              <a:rPr lang="en-US" sz="2000">
                <a:cs typeface="Trebuchet MS"/>
              </a:rPr>
              <a:t>existence</a:t>
            </a:r>
            <a:r>
              <a:rPr lang="en-US" sz="2000" spc="-50">
                <a:cs typeface="Trebuchet MS"/>
              </a:rPr>
              <a:t> </a:t>
            </a:r>
            <a:r>
              <a:rPr lang="en-US" sz="2000">
                <a:cs typeface="Trebuchet MS"/>
              </a:rPr>
              <a:t>of</a:t>
            </a:r>
            <a:r>
              <a:rPr lang="en-US" sz="2000" spc="-45">
                <a:cs typeface="Trebuchet MS"/>
              </a:rPr>
              <a:t> </a:t>
            </a:r>
            <a:r>
              <a:rPr lang="en-US" sz="2000">
                <a:cs typeface="Trebuchet MS"/>
              </a:rPr>
              <a:t>compensable</a:t>
            </a:r>
            <a:r>
              <a:rPr lang="en-US" sz="2000" spc="-25">
                <a:cs typeface="Trebuchet MS"/>
              </a:rPr>
              <a:t> </a:t>
            </a:r>
            <a:r>
              <a:rPr lang="en-US" sz="2000">
                <a:cs typeface="Trebuchet MS"/>
              </a:rPr>
              <a:t>mental</a:t>
            </a:r>
            <a:r>
              <a:rPr lang="en-US" sz="2000" spc="-35">
                <a:cs typeface="Trebuchet MS"/>
              </a:rPr>
              <a:t> </a:t>
            </a:r>
            <a:r>
              <a:rPr lang="en-US" sz="2000">
                <a:cs typeface="Trebuchet MS"/>
              </a:rPr>
              <a:t>anguish;</a:t>
            </a:r>
            <a:r>
              <a:rPr lang="en-US" sz="2000" spc="-55">
                <a:cs typeface="Trebuchet MS"/>
              </a:rPr>
              <a:t> </a:t>
            </a:r>
            <a:r>
              <a:rPr lang="en-US" sz="2000" spc="-25">
                <a:cs typeface="Trebuchet MS"/>
              </a:rPr>
              <a:t>and</a:t>
            </a:r>
            <a:endParaRPr lang="en-US" sz="2000">
              <a:cs typeface="Trebuchet MS"/>
            </a:endParaRPr>
          </a:p>
          <a:p>
            <a:pPr marL="697865" lvl="1" indent="-227965">
              <a:spcBef>
                <a:spcPts val="1000"/>
              </a:spcBef>
              <a:buClr>
                <a:srgbClr val="C00000"/>
              </a:buClr>
              <a:buSzPct val="78125"/>
              <a:buFont typeface="Arial"/>
              <a:buChar char="•"/>
              <a:tabLst>
                <a:tab pos="697865" algn="l"/>
              </a:tabLst>
            </a:pPr>
            <a:r>
              <a:rPr lang="en-US" sz="2000">
                <a:cs typeface="Trebuchet MS"/>
              </a:rPr>
              <a:t>evidence</a:t>
            </a:r>
            <a:r>
              <a:rPr lang="en-US" sz="2000" spc="-25">
                <a:cs typeface="Trebuchet MS"/>
              </a:rPr>
              <a:t> </a:t>
            </a:r>
            <a:r>
              <a:rPr lang="en-US" sz="2000">
                <a:cs typeface="Trebuchet MS"/>
              </a:rPr>
              <a:t>to</a:t>
            </a:r>
            <a:r>
              <a:rPr lang="en-US" sz="2000" spc="-25">
                <a:cs typeface="Trebuchet MS"/>
              </a:rPr>
              <a:t> </a:t>
            </a:r>
            <a:r>
              <a:rPr lang="en-US" sz="2000">
                <a:cs typeface="Trebuchet MS"/>
              </a:rPr>
              <a:t>justify</a:t>
            </a:r>
            <a:r>
              <a:rPr lang="en-US" sz="2000" spc="-30">
                <a:cs typeface="Trebuchet MS"/>
              </a:rPr>
              <a:t> </a:t>
            </a:r>
            <a:r>
              <a:rPr lang="en-US" sz="2000">
                <a:cs typeface="Trebuchet MS"/>
              </a:rPr>
              <a:t>the</a:t>
            </a:r>
            <a:r>
              <a:rPr lang="en-US" sz="2000" spc="-40">
                <a:cs typeface="Trebuchet MS"/>
              </a:rPr>
              <a:t> </a:t>
            </a:r>
            <a:r>
              <a:rPr lang="en-US" sz="2000">
                <a:cs typeface="Trebuchet MS"/>
              </a:rPr>
              <a:t>amount</a:t>
            </a:r>
            <a:r>
              <a:rPr lang="en-US" sz="2000" spc="-15">
                <a:cs typeface="Trebuchet MS"/>
              </a:rPr>
              <a:t> </a:t>
            </a:r>
            <a:r>
              <a:rPr lang="en-US" sz="2000" spc="-10">
                <a:cs typeface="Trebuchet MS"/>
              </a:rPr>
              <a:t>awarded</a:t>
            </a:r>
            <a:endParaRPr lang="en-US" sz="2000">
              <a:cs typeface="Trebuchet MS"/>
            </a:endParaRPr>
          </a:p>
        </p:txBody>
      </p:sp>
    </p:spTree>
    <p:extLst>
      <p:ext uri="{BB962C8B-B14F-4D97-AF65-F5344CB8AC3E}">
        <p14:creationId xmlns:p14="http://schemas.microsoft.com/office/powerpoint/2010/main" val="25194187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D0B74F-F667-B52A-A441-29775AA2BF3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8709F0-4862-6A4E-C94D-6EF6A2803214}"/>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4743062A-85BF-6C1C-6A12-1DD7DB7B41CC}"/>
              </a:ext>
            </a:extLst>
          </p:cNvPr>
          <p:cNvSpPr>
            <a:spLocks noGrp="1"/>
          </p:cNvSpPr>
          <p:nvPr>
            <p:ph idx="1"/>
          </p:nvPr>
        </p:nvSpPr>
        <p:spPr>
          <a:xfrm>
            <a:off x="4810259" y="649480"/>
            <a:ext cx="6555347" cy="5546047"/>
          </a:xfrm>
        </p:spPr>
        <p:txBody>
          <a:bodyPr anchor="ctr">
            <a:normAutofit/>
          </a:bodyPr>
          <a:lstStyle/>
          <a:p>
            <a:pPr marL="355600" indent="-342900">
              <a:spcBef>
                <a:spcPts val="2545"/>
              </a:spcBef>
              <a:buClr>
                <a:srgbClr val="C00000"/>
              </a:buClr>
              <a:buSzPct val="80000"/>
              <a:tabLst>
                <a:tab pos="298450" algn="l"/>
              </a:tabLst>
            </a:pPr>
            <a:r>
              <a:rPr lang="en-US" sz="2000">
                <a:cs typeface="Trebuchet MS"/>
              </a:rPr>
              <a:t>Unsubstantiated</a:t>
            </a:r>
            <a:r>
              <a:rPr lang="en-US" sz="2000" spc="-120">
                <a:cs typeface="Trebuchet MS"/>
              </a:rPr>
              <a:t> </a:t>
            </a:r>
            <a:r>
              <a:rPr lang="en-US" sz="2000" spc="-10">
                <a:cs typeface="Trebuchet MS"/>
              </a:rPr>
              <a:t>anchoring:</a:t>
            </a:r>
            <a:endParaRPr lang="en-US" sz="2000">
              <a:cs typeface="Trebuchet MS"/>
            </a:endParaRPr>
          </a:p>
          <a:p>
            <a:pPr marL="755650" lvl="1" indent="-285750">
              <a:spcBef>
                <a:spcPts val="1005"/>
              </a:spcBef>
              <a:buClr>
                <a:srgbClr val="C00000"/>
              </a:buClr>
              <a:buSzPct val="80555"/>
              <a:tabLst>
                <a:tab pos="697865" algn="l"/>
              </a:tabLst>
            </a:pPr>
            <a:r>
              <a:rPr lang="en-US" sz="2000">
                <a:cs typeface="Trebuchet MS"/>
              </a:rPr>
              <a:t>$71</a:t>
            </a:r>
            <a:r>
              <a:rPr lang="en-US" sz="2000" spc="-30">
                <a:cs typeface="Trebuchet MS"/>
              </a:rPr>
              <a:t> </a:t>
            </a:r>
            <a:r>
              <a:rPr lang="en-US" sz="2000">
                <a:cs typeface="Trebuchet MS"/>
              </a:rPr>
              <a:t>mil.</a:t>
            </a:r>
            <a:r>
              <a:rPr lang="en-US" sz="2000" spc="-30">
                <a:cs typeface="Trebuchet MS"/>
              </a:rPr>
              <a:t> </a:t>
            </a:r>
            <a:r>
              <a:rPr lang="en-US" sz="2000">
                <a:cs typeface="Trebuchet MS"/>
              </a:rPr>
              <a:t>Boeing</a:t>
            </a:r>
            <a:r>
              <a:rPr lang="en-US" sz="2000" spc="-45">
                <a:cs typeface="Trebuchet MS"/>
              </a:rPr>
              <a:t> </a:t>
            </a:r>
            <a:r>
              <a:rPr lang="en-US" sz="2000" spc="-20">
                <a:cs typeface="Trebuchet MS"/>
              </a:rPr>
              <a:t>F-</a:t>
            </a:r>
            <a:r>
              <a:rPr lang="en-US" sz="2000">
                <a:cs typeface="Trebuchet MS"/>
              </a:rPr>
              <a:t>18</a:t>
            </a:r>
            <a:r>
              <a:rPr lang="en-US" sz="2000" spc="-15">
                <a:cs typeface="Trebuchet MS"/>
              </a:rPr>
              <a:t> </a:t>
            </a:r>
            <a:r>
              <a:rPr lang="en-US" sz="2000">
                <a:cs typeface="Trebuchet MS"/>
              </a:rPr>
              <a:t>fighter</a:t>
            </a:r>
            <a:r>
              <a:rPr lang="en-US" sz="2000" spc="-20">
                <a:cs typeface="Trebuchet MS"/>
              </a:rPr>
              <a:t> </a:t>
            </a:r>
            <a:r>
              <a:rPr lang="en-US" sz="2000" spc="-25">
                <a:cs typeface="Trebuchet MS"/>
              </a:rPr>
              <a:t>jet, </a:t>
            </a:r>
            <a:r>
              <a:rPr lang="en-US" sz="2000">
                <a:cs typeface="Trebuchet MS"/>
              </a:rPr>
              <a:t>$186</a:t>
            </a:r>
            <a:r>
              <a:rPr lang="en-US" sz="2000" spc="-30">
                <a:cs typeface="Trebuchet MS"/>
              </a:rPr>
              <a:t> </a:t>
            </a:r>
            <a:r>
              <a:rPr lang="en-US" sz="2000">
                <a:cs typeface="Trebuchet MS"/>
              </a:rPr>
              <a:t>mil</a:t>
            </a:r>
            <a:r>
              <a:rPr lang="en-US" sz="2000" spc="-35">
                <a:cs typeface="Trebuchet MS"/>
              </a:rPr>
              <a:t> </a:t>
            </a:r>
            <a:r>
              <a:rPr lang="en-US" sz="2000">
                <a:cs typeface="Trebuchet MS"/>
              </a:rPr>
              <a:t>painting</a:t>
            </a:r>
            <a:r>
              <a:rPr lang="en-US" sz="2000" spc="-45">
                <a:cs typeface="Trebuchet MS"/>
              </a:rPr>
              <a:t> </a:t>
            </a:r>
            <a:r>
              <a:rPr lang="en-US" sz="2000">
                <a:cs typeface="Trebuchet MS"/>
              </a:rPr>
              <a:t>by</a:t>
            </a:r>
            <a:r>
              <a:rPr lang="en-US" sz="2000" spc="-40">
                <a:cs typeface="Trebuchet MS"/>
              </a:rPr>
              <a:t> </a:t>
            </a:r>
            <a:r>
              <a:rPr lang="en-US" sz="2000">
                <a:cs typeface="Trebuchet MS"/>
              </a:rPr>
              <a:t>Mark</a:t>
            </a:r>
            <a:r>
              <a:rPr lang="en-US" sz="2000" spc="-15">
                <a:cs typeface="Trebuchet MS"/>
              </a:rPr>
              <a:t> </a:t>
            </a:r>
            <a:r>
              <a:rPr lang="en-US" sz="2000" spc="-10">
                <a:cs typeface="Trebuchet MS"/>
              </a:rPr>
              <a:t>Rothko</a:t>
            </a:r>
            <a:endParaRPr lang="en-US" sz="2000">
              <a:cs typeface="Trebuchet MS"/>
            </a:endParaRPr>
          </a:p>
          <a:p>
            <a:pPr marL="1212850" lvl="2" indent="-285750">
              <a:spcBef>
                <a:spcPts val="1005"/>
              </a:spcBef>
              <a:buClr>
                <a:srgbClr val="C00000"/>
              </a:buClr>
              <a:buSzPct val="78125"/>
              <a:tabLst>
                <a:tab pos="1155065" algn="l"/>
              </a:tabLst>
            </a:pPr>
            <a:r>
              <a:rPr lang="en-US">
                <a:cs typeface="Trebuchet MS"/>
              </a:rPr>
              <a:t>Court</a:t>
            </a:r>
            <a:r>
              <a:rPr lang="en-US" spc="-20">
                <a:cs typeface="Trebuchet MS"/>
              </a:rPr>
              <a:t> </a:t>
            </a:r>
            <a:r>
              <a:rPr lang="en-US">
                <a:cs typeface="Trebuchet MS"/>
              </a:rPr>
              <a:t>said</a:t>
            </a:r>
            <a:r>
              <a:rPr lang="en-US" spc="-35">
                <a:cs typeface="Trebuchet MS"/>
              </a:rPr>
              <a:t> </a:t>
            </a:r>
            <a:r>
              <a:rPr lang="en-US">
                <a:cs typeface="Trebuchet MS"/>
              </a:rPr>
              <a:t>“no</a:t>
            </a:r>
            <a:r>
              <a:rPr lang="en-US" spc="-40">
                <a:cs typeface="Trebuchet MS"/>
              </a:rPr>
              <a:t> </a:t>
            </a:r>
            <a:r>
              <a:rPr lang="en-US">
                <a:cs typeface="Trebuchet MS"/>
              </a:rPr>
              <a:t>rational</a:t>
            </a:r>
            <a:r>
              <a:rPr lang="en-US" spc="-25">
                <a:cs typeface="Trebuchet MS"/>
              </a:rPr>
              <a:t> </a:t>
            </a:r>
            <a:r>
              <a:rPr lang="en-US" spc="-10">
                <a:cs typeface="Trebuchet MS"/>
              </a:rPr>
              <a:t>connection.” </a:t>
            </a:r>
            <a:r>
              <a:rPr lang="en-US">
                <a:cs typeface="Trebuchet MS"/>
              </a:rPr>
              <a:t>This</a:t>
            </a:r>
            <a:r>
              <a:rPr lang="en-US" spc="-35">
                <a:cs typeface="Trebuchet MS"/>
              </a:rPr>
              <a:t> </a:t>
            </a:r>
            <a:r>
              <a:rPr lang="en-US">
                <a:cs typeface="Trebuchet MS"/>
              </a:rPr>
              <a:t>argument</a:t>
            </a:r>
            <a:r>
              <a:rPr lang="en-US" spc="-30">
                <a:cs typeface="Trebuchet MS"/>
              </a:rPr>
              <a:t> </a:t>
            </a:r>
            <a:r>
              <a:rPr lang="en-US">
                <a:cs typeface="Trebuchet MS"/>
              </a:rPr>
              <a:t>goes</a:t>
            </a:r>
            <a:r>
              <a:rPr lang="en-US" spc="-30">
                <a:cs typeface="Trebuchet MS"/>
              </a:rPr>
              <a:t> </a:t>
            </a:r>
            <a:r>
              <a:rPr lang="en-US">
                <a:cs typeface="Trebuchet MS"/>
              </a:rPr>
              <a:t>outside</a:t>
            </a:r>
            <a:r>
              <a:rPr lang="en-US" spc="-15">
                <a:cs typeface="Trebuchet MS"/>
              </a:rPr>
              <a:t> </a:t>
            </a:r>
            <a:r>
              <a:rPr lang="en-US">
                <a:cs typeface="Trebuchet MS"/>
              </a:rPr>
              <a:t>the</a:t>
            </a:r>
            <a:r>
              <a:rPr lang="en-US" spc="-25">
                <a:cs typeface="Trebuchet MS"/>
              </a:rPr>
              <a:t> </a:t>
            </a:r>
            <a:r>
              <a:rPr lang="en-US">
                <a:cs typeface="Trebuchet MS"/>
              </a:rPr>
              <a:t>bounds</a:t>
            </a:r>
            <a:r>
              <a:rPr lang="en-US" spc="-30">
                <a:cs typeface="Trebuchet MS"/>
              </a:rPr>
              <a:t> </a:t>
            </a:r>
            <a:r>
              <a:rPr lang="en-US">
                <a:cs typeface="Trebuchet MS"/>
              </a:rPr>
              <a:t>of</a:t>
            </a:r>
            <a:r>
              <a:rPr lang="en-US" spc="-25">
                <a:cs typeface="Trebuchet MS"/>
              </a:rPr>
              <a:t> </a:t>
            </a:r>
            <a:r>
              <a:rPr lang="en-US">
                <a:cs typeface="Trebuchet MS"/>
              </a:rPr>
              <a:t>rule</a:t>
            </a:r>
            <a:r>
              <a:rPr lang="en-US" spc="-30">
                <a:cs typeface="Trebuchet MS"/>
              </a:rPr>
              <a:t> </a:t>
            </a:r>
            <a:r>
              <a:rPr lang="en-US">
                <a:cs typeface="Trebuchet MS"/>
              </a:rPr>
              <a:t>269(e):</a:t>
            </a:r>
            <a:r>
              <a:rPr lang="en-US" spc="-45">
                <a:cs typeface="Trebuchet MS"/>
              </a:rPr>
              <a:t> </a:t>
            </a:r>
            <a:r>
              <a:rPr lang="en-US">
                <a:cs typeface="Trebuchet MS"/>
              </a:rPr>
              <a:t>“Counsel</a:t>
            </a:r>
            <a:r>
              <a:rPr lang="en-US" spc="-25">
                <a:cs typeface="Trebuchet MS"/>
              </a:rPr>
              <a:t> </a:t>
            </a:r>
            <a:r>
              <a:rPr lang="en-US" spc="-10">
                <a:cs typeface="Trebuchet MS"/>
              </a:rPr>
              <a:t>shall </a:t>
            </a:r>
            <a:r>
              <a:rPr lang="en-US">
                <a:cs typeface="Trebuchet MS"/>
              </a:rPr>
              <a:t>be</a:t>
            </a:r>
            <a:r>
              <a:rPr lang="en-US" spc="-35">
                <a:cs typeface="Trebuchet MS"/>
              </a:rPr>
              <a:t> </a:t>
            </a:r>
            <a:r>
              <a:rPr lang="en-US">
                <a:cs typeface="Trebuchet MS"/>
              </a:rPr>
              <a:t>required</a:t>
            </a:r>
            <a:r>
              <a:rPr lang="en-US" spc="-30">
                <a:cs typeface="Trebuchet MS"/>
              </a:rPr>
              <a:t> </a:t>
            </a:r>
            <a:r>
              <a:rPr lang="en-US">
                <a:cs typeface="Trebuchet MS"/>
              </a:rPr>
              <a:t>to</a:t>
            </a:r>
            <a:r>
              <a:rPr lang="en-US" spc="-20">
                <a:cs typeface="Trebuchet MS"/>
              </a:rPr>
              <a:t> </a:t>
            </a:r>
            <a:r>
              <a:rPr lang="en-US">
                <a:cs typeface="Trebuchet MS"/>
              </a:rPr>
              <a:t>confine</a:t>
            </a:r>
            <a:r>
              <a:rPr lang="en-US" spc="-10">
                <a:cs typeface="Trebuchet MS"/>
              </a:rPr>
              <a:t> </a:t>
            </a:r>
            <a:r>
              <a:rPr lang="en-US">
                <a:cs typeface="Trebuchet MS"/>
              </a:rPr>
              <a:t>the</a:t>
            </a:r>
            <a:r>
              <a:rPr lang="en-US" spc="-35">
                <a:cs typeface="Trebuchet MS"/>
              </a:rPr>
              <a:t> </a:t>
            </a:r>
            <a:r>
              <a:rPr lang="en-US">
                <a:cs typeface="Trebuchet MS"/>
              </a:rPr>
              <a:t>argument</a:t>
            </a:r>
            <a:r>
              <a:rPr lang="en-US" spc="-25">
                <a:cs typeface="Trebuchet MS"/>
              </a:rPr>
              <a:t> </a:t>
            </a:r>
            <a:r>
              <a:rPr lang="en-US">
                <a:cs typeface="Trebuchet MS"/>
              </a:rPr>
              <a:t>strictly</a:t>
            </a:r>
            <a:r>
              <a:rPr lang="en-US" spc="-25">
                <a:cs typeface="Trebuchet MS"/>
              </a:rPr>
              <a:t> </a:t>
            </a:r>
            <a:r>
              <a:rPr lang="en-US">
                <a:cs typeface="Trebuchet MS"/>
              </a:rPr>
              <a:t>to</a:t>
            </a:r>
            <a:r>
              <a:rPr lang="en-US" spc="-20">
                <a:cs typeface="Trebuchet MS"/>
              </a:rPr>
              <a:t> </a:t>
            </a:r>
            <a:r>
              <a:rPr lang="en-US">
                <a:cs typeface="Trebuchet MS"/>
              </a:rPr>
              <a:t>the</a:t>
            </a:r>
            <a:r>
              <a:rPr lang="en-US" spc="-35">
                <a:cs typeface="Trebuchet MS"/>
              </a:rPr>
              <a:t> </a:t>
            </a:r>
            <a:r>
              <a:rPr lang="en-US">
                <a:cs typeface="Trebuchet MS"/>
              </a:rPr>
              <a:t>evidence</a:t>
            </a:r>
            <a:r>
              <a:rPr lang="en-US" spc="-20">
                <a:cs typeface="Trebuchet MS"/>
              </a:rPr>
              <a:t> </a:t>
            </a:r>
            <a:r>
              <a:rPr lang="en-US" spc="-25">
                <a:cs typeface="Trebuchet MS"/>
              </a:rPr>
              <a:t>an </a:t>
            </a:r>
            <a:r>
              <a:rPr lang="en-US">
                <a:cs typeface="Trebuchet MS"/>
              </a:rPr>
              <a:t>arguments</a:t>
            </a:r>
            <a:r>
              <a:rPr lang="en-US" spc="-40">
                <a:cs typeface="Trebuchet MS"/>
              </a:rPr>
              <a:t> </a:t>
            </a:r>
            <a:r>
              <a:rPr lang="en-US">
                <a:cs typeface="Trebuchet MS"/>
              </a:rPr>
              <a:t>of</a:t>
            </a:r>
            <a:r>
              <a:rPr lang="en-US" spc="-40">
                <a:cs typeface="Trebuchet MS"/>
              </a:rPr>
              <a:t> </a:t>
            </a:r>
            <a:r>
              <a:rPr lang="en-US">
                <a:cs typeface="Trebuchet MS"/>
              </a:rPr>
              <a:t>opposing</a:t>
            </a:r>
            <a:r>
              <a:rPr lang="en-US" spc="-10">
                <a:cs typeface="Trebuchet MS"/>
              </a:rPr>
              <a:t> counsel”</a:t>
            </a:r>
            <a:endParaRPr lang="en-US">
              <a:cs typeface="Trebuchet MS"/>
            </a:endParaRPr>
          </a:p>
          <a:p>
            <a:pPr marL="755650" marR="381635" lvl="1" indent="-285750">
              <a:spcBef>
                <a:spcPts val="985"/>
              </a:spcBef>
              <a:buClr>
                <a:srgbClr val="C00000"/>
              </a:buClr>
              <a:buSzPct val="80555"/>
              <a:tabLst>
                <a:tab pos="698500" algn="l"/>
              </a:tabLst>
            </a:pPr>
            <a:r>
              <a:rPr lang="en-US" sz="2000">
                <a:cs typeface="Trebuchet MS"/>
              </a:rPr>
              <a:t>2</a:t>
            </a:r>
            <a:r>
              <a:rPr lang="en-US" sz="2000" spc="-30">
                <a:cs typeface="Trebuchet MS"/>
              </a:rPr>
              <a:t> </a:t>
            </a:r>
            <a:r>
              <a:rPr lang="en-US" sz="2000">
                <a:cs typeface="Trebuchet MS"/>
              </a:rPr>
              <a:t>cents</a:t>
            </a:r>
            <a:r>
              <a:rPr lang="en-US" sz="2000" spc="-25">
                <a:cs typeface="Trebuchet MS"/>
              </a:rPr>
              <a:t> </a:t>
            </a:r>
            <a:r>
              <a:rPr lang="en-US" sz="2000">
                <a:cs typeface="Trebuchet MS"/>
              </a:rPr>
              <a:t>for</a:t>
            </a:r>
            <a:r>
              <a:rPr lang="en-US" sz="2000" spc="-20">
                <a:cs typeface="Trebuchet MS"/>
              </a:rPr>
              <a:t> </a:t>
            </a:r>
            <a:r>
              <a:rPr lang="en-US" sz="2000">
                <a:cs typeface="Trebuchet MS"/>
              </a:rPr>
              <a:t>every</a:t>
            </a:r>
            <a:r>
              <a:rPr lang="en-US" sz="2000" spc="-20">
                <a:cs typeface="Trebuchet MS"/>
              </a:rPr>
              <a:t> </a:t>
            </a:r>
            <a:r>
              <a:rPr lang="en-US" sz="2000">
                <a:cs typeface="Trebuchet MS"/>
              </a:rPr>
              <a:t>one</a:t>
            </a:r>
            <a:r>
              <a:rPr lang="en-US" sz="2000" spc="-15">
                <a:cs typeface="Trebuchet MS"/>
              </a:rPr>
              <a:t> </a:t>
            </a:r>
            <a:r>
              <a:rPr lang="en-US" sz="2000">
                <a:cs typeface="Trebuchet MS"/>
              </a:rPr>
              <a:t>of</a:t>
            </a:r>
            <a:r>
              <a:rPr lang="en-US" sz="2000" spc="-40">
                <a:cs typeface="Trebuchet MS"/>
              </a:rPr>
              <a:t> </a:t>
            </a:r>
            <a:r>
              <a:rPr lang="en-US" sz="2000">
                <a:cs typeface="Trebuchet MS"/>
              </a:rPr>
              <a:t>the</a:t>
            </a:r>
            <a:r>
              <a:rPr lang="en-US" sz="2000" spc="-15">
                <a:cs typeface="Trebuchet MS"/>
              </a:rPr>
              <a:t> </a:t>
            </a:r>
            <a:r>
              <a:rPr lang="en-US" sz="2000">
                <a:cs typeface="Trebuchet MS"/>
              </a:rPr>
              <a:t>650</a:t>
            </a:r>
            <a:r>
              <a:rPr lang="en-US" sz="2000" spc="-25">
                <a:cs typeface="Trebuchet MS"/>
              </a:rPr>
              <a:t> </a:t>
            </a:r>
            <a:r>
              <a:rPr lang="en-US" sz="2000">
                <a:cs typeface="Trebuchet MS"/>
              </a:rPr>
              <a:t>Million</a:t>
            </a:r>
            <a:r>
              <a:rPr lang="en-US" sz="2000" spc="-35">
                <a:cs typeface="Trebuchet MS"/>
              </a:rPr>
              <a:t> </a:t>
            </a:r>
            <a:r>
              <a:rPr lang="en-US" sz="2000">
                <a:cs typeface="Trebuchet MS"/>
              </a:rPr>
              <a:t>miles</a:t>
            </a:r>
            <a:r>
              <a:rPr lang="en-US" sz="2000" spc="-40">
                <a:cs typeface="Trebuchet MS"/>
              </a:rPr>
              <a:t> </a:t>
            </a:r>
            <a:r>
              <a:rPr lang="en-US" sz="2000">
                <a:cs typeface="Trebuchet MS"/>
              </a:rPr>
              <a:t>that</a:t>
            </a:r>
            <a:r>
              <a:rPr lang="en-US" sz="2000" spc="-25">
                <a:cs typeface="Trebuchet MS"/>
              </a:rPr>
              <a:t> </a:t>
            </a:r>
            <a:r>
              <a:rPr lang="en-US" sz="2000">
                <a:cs typeface="Trebuchet MS"/>
              </a:rPr>
              <a:t>New</a:t>
            </a:r>
            <a:r>
              <a:rPr lang="en-US" sz="2000" spc="-35">
                <a:cs typeface="Trebuchet MS"/>
              </a:rPr>
              <a:t> </a:t>
            </a:r>
            <a:r>
              <a:rPr lang="en-US" sz="2000" spc="-10">
                <a:cs typeface="Trebuchet MS"/>
              </a:rPr>
              <a:t>Prime’s </a:t>
            </a:r>
            <a:r>
              <a:rPr lang="en-US" sz="2000">
                <a:cs typeface="Trebuchet MS"/>
              </a:rPr>
              <a:t>trucks</a:t>
            </a:r>
            <a:r>
              <a:rPr lang="en-US" sz="2000" spc="-40">
                <a:cs typeface="Trebuchet MS"/>
              </a:rPr>
              <a:t> </a:t>
            </a:r>
            <a:r>
              <a:rPr lang="en-US" sz="2000">
                <a:cs typeface="Trebuchet MS"/>
              </a:rPr>
              <a:t>drove</a:t>
            </a:r>
            <a:r>
              <a:rPr lang="en-US" sz="2000" spc="-30">
                <a:cs typeface="Trebuchet MS"/>
              </a:rPr>
              <a:t> </a:t>
            </a:r>
            <a:r>
              <a:rPr lang="en-US" sz="2000">
                <a:cs typeface="Trebuchet MS"/>
              </a:rPr>
              <a:t>that</a:t>
            </a:r>
            <a:r>
              <a:rPr lang="en-US" sz="2000" spc="-40">
                <a:cs typeface="Trebuchet MS"/>
              </a:rPr>
              <a:t> </a:t>
            </a:r>
            <a:r>
              <a:rPr lang="en-US" sz="2000" spc="-20">
                <a:cs typeface="Trebuchet MS"/>
              </a:rPr>
              <a:t>year</a:t>
            </a:r>
            <a:endParaRPr lang="en-US" sz="2000">
              <a:cs typeface="Trebuchet MS"/>
            </a:endParaRPr>
          </a:p>
          <a:p>
            <a:pPr marL="1212850" lvl="2" indent="-285750">
              <a:spcBef>
                <a:spcPts val="1005"/>
              </a:spcBef>
              <a:buClr>
                <a:srgbClr val="C00000"/>
              </a:buClr>
              <a:buSzPct val="78125"/>
              <a:tabLst>
                <a:tab pos="1155065" algn="l"/>
              </a:tabLst>
            </a:pPr>
            <a:r>
              <a:rPr lang="en-US">
                <a:cs typeface="Trebuchet MS"/>
              </a:rPr>
              <a:t>Court</a:t>
            </a:r>
            <a:r>
              <a:rPr lang="en-US" spc="-10">
                <a:cs typeface="Trebuchet MS"/>
              </a:rPr>
              <a:t> </a:t>
            </a:r>
            <a:r>
              <a:rPr lang="en-US">
                <a:cs typeface="Trebuchet MS"/>
              </a:rPr>
              <a:t>said</a:t>
            </a:r>
            <a:r>
              <a:rPr lang="en-US" spc="-25">
                <a:cs typeface="Trebuchet MS"/>
              </a:rPr>
              <a:t> </a:t>
            </a:r>
            <a:r>
              <a:rPr lang="en-US">
                <a:cs typeface="Trebuchet MS"/>
              </a:rPr>
              <a:t>“nothing</a:t>
            </a:r>
            <a:r>
              <a:rPr lang="en-US" spc="-20">
                <a:cs typeface="Trebuchet MS"/>
              </a:rPr>
              <a:t> </a:t>
            </a:r>
            <a:r>
              <a:rPr lang="en-US">
                <a:cs typeface="Trebuchet MS"/>
              </a:rPr>
              <a:t>to</a:t>
            </a:r>
            <a:r>
              <a:rPr lang="en-US" spc="-15">
                <a:cs typeface="Trebuchet MS"/>
              </a:rPr>
              <a:t> </a:t>
            </a:r>
            <a:r>
              <a:rPr lang="en-US">
                <a:cs typeface="Trebuchet MS"/>
              </a:rPr>
              <a:t>do</a:t>
            </a:r>
            <a:r>
              <a:rPr lang="en-US" spc="-25">
                <a:cs typeface="Trebuchet MS"/>
              </a:rPr>
              <a:t> </a:t>
            </a:r>
            <a:r>
              <a:rPr lang="en-US">
                <a:cs typeface="Trebuchet MS"/>
              </a:rPr>
              <a:t>with</a:t>
            </a:r>
            <a:r>
              <a:rPr lang="en-US" spc="-10">
                <a:cs typeface="Trebuchet MS"/>
              </a:rPr>
              <a:t> compensation”</a:t>
            </a:r>
            <a:endParaRPr lang="en-US">
              <a:cs typeface="Trebuchet MS"/>
            </a:endParaRPr>
          </a:p>
          <a:p>
            <a:pPr marL="1212850" marR="5080" lvl="2" indent="-285750">
              <a:spcBef>
                <a:spcPts val="944"/>
              </a:spcBef>
              <a:buClr>
                <a:srgbClr val="C00000"/>
              </a:buClr>
              <a:buSzPct val="80555"/>
              <a:tabLst>
                <a:tab pos="1155700" algn="l"/>
              </a:tabLst>
            </a:pPr>
            <a:r>
              <a:rPr lang="en-US">
                <a:cs typeface="Trebuchet MS"/>
              </a:rPr>
              <a:t>This</a:t>
            </a:r>
            <a:r>
              <a:rPr lang="en-US" spc="-40">
                <a:cs typeface="Trebuchet MS"/>
              </a:rPr>
              <a:t> </a:t>
            </a:r>
            <a:r>
              <a:rPr lang="en-US">
                <a:cs typeface="Trebuchet MS"/>
              </a:rPr>
              <a:t>argument</a:t>
            </a:r>
            <a:r>
              <a:rPr lang="en-US" spc="-20">
                <a:cs typeface="Trebuchet MS"/>
              </a:rPr>
              <a:t> </a:t>
            </a:r>
            <a:r>
              <a:rPr lang="en-US">
                <a:cs typeface="Trebuchet MS"/>
              </a:rPr>
              <a:t>was</a:t>
            </a:r>
            <a:r>
              <a:rPr lang="en-US" spc="-55">
                <a:cs typeface="Trebuchet MS"/>
              </a:rPr>
              <a:t> </a:t>
            </a:r>
            <a:r>
              <a:rPr lang="en-US">
                <a:cs typeface="Trebuchet MS"/>
              </a:rPr>
              <a:t>given</a:t>
            </a:r>
            <a:r>
              <a:rPr lang="en-US" spc="-25">
                <a:cs typeface="Trebuchet MS"/>
              </a:rPr>
              <a:t> </a:t>
            </a:r>
            <a:r>
              <a:rPr lang="en-US">
                <a:cs typeface="Trebuchet MS"/>
              </a:rPr>
              <a:t>by</a:t>
            </a:r>
            <a:r>
              <a:rPr lang="en-US" spc="-55">
                <a:cs typeface="Trebuchet MS"/>
              </a:rPr>
              <a:t> </a:t>
            </a:r>
            <a:r>
              <a:rPr lang="en-US">
                <a:cs typeface="Trebuchet MS"/>
              </a:rPr>
              <a:t>counsel</a:t>
            </a:r>
            <a:r>
              <a:rPr lang="en-US" spc="-45">
                <a:cs typeface="Trebuchet MS"/>
              </a:rPr>
              <a:t> </a:t>
            </a:r>
            <a:r>
              <a:rPr lang="en-US">
                <a:cs typeface="Trebuchet MS"/>
              </a:rPr>
              <a:t>for</a:t>
            </a:r>
            <a:r>
              <a:rPr lang="en-US" spc="-50">
                <a:cs typeface="Trebuchet MS"/>
              </a:rPr>
              <a:t> </a:t>
            </a:r>
            <a:r>
              <a:rPr lang="en-US" spc="-20">
                <a:cs typeface="Trebuchet MS"/>
              </a:rPr>
              <a:t>Vasque</a:t>
            </a:r>
            <a:r>
              <a:rPr lang="en-US" spc="-40">
                <a:cs typeface="Trebuchet MS"/>
              </a:rPr>
              <a:t> </a:t>
            </a:r>
            <a:r>
              <a:rPr lang="en-US">
                <a:cs typeface="Trebuchet MS"/>
              </a:rPr>
              <a:t>and</a:t>
            </a:r>
            <a:r>
              <a:rPr lang="en-US" spc="-35">
                <a:cs typeface="Trebuchet MS"/>
              </a:rPr>
              <a:t> </a:t>
            </a:r>
            <a:r>
              <a:rPr lang="en-US" spc="-10">
                <a:cs typeface="Trebuchet MS"/>
              </a:rPr>
              <a:t>Perales</a:t>
            </a:r>
            <a:r>
              <a:rPr lang="en-US" spc="-50">
                <a:cs typeface="Trebuchet MS"/>
              </a:rPr>
              <a:t> – </a:t>
            </a:r>
            <a:r>
              <a:rPr lang="en-US">
                <a:cs typeface="Trebuchet MS"/>
              </a:rPr>
              <a:t>NOT</a:t>
            </a:r>
            <a:r>
              <a:rPr lang="en-US" spc="-70">
                <a:cs typeface="Trebuchet MS"/>
              </a:rPr>
              <a:t> </a:t>
            </a:r>
            <a:r>
              <a:rPr lang="en-US">
                <a:cs typeface="Trebuchet MS"/>
              </a:rPr>
              <a:t>counsel</a:t>
            </a:r>
            <a:r>
              <a:rPr lang="en-US" spc="-30">
                <a:cs typeface="Trebuchet MS"/>
              </a:rPr>
              <a:t> </a:t>
            </a:r>
            <a:r>
              <a:rPr lang="en-US">
                <a:cs typeface="Trebuchet MS"/>
              </a:rPr>
              <a:t>for</a:t>
            </a:r>
            <a:r>
              <a:rPr lang="en-US" spc="-30">
                <a:cs typeface="Trebuchet MS"/>
              </a:rPr>
              <a:t> </a:t>
            </a:r>
            <a:r>
              <a:rPr lang="en-US">
                <a:cs typeface="Trebuchet MS"/>
              </a:rPr>
              <a:t>Chohan.</a:t>
            </a:r>
            <a:r>
              <a:rPr lang="en-US" spc="-20">
                <a:cs typeface="Trebuchet MS"/>
              </a:rPr>
              <a:t> </a:t>
            </a:r>
            <a:r>
              <a:rPr lang="en-US">
                <a:cs typeface="Trebuchet MS"/>
              </a:rPr>
              <a:t>Court</a:t>
            </a:r>
            <a:r>
              <a:rPr lang="en-US" spc="-40">
                <a:cs typeface="Trebuchet MS"/>
              </a:rPr>
              <a:t> </a:t>
            </a:r>
            <a:r>
              <a:rPr lang="en-US">
                <a:cs typeface="Trebuchet MS"/>
              </a:rPr>
              <a:t>said</a:t>
            </a:r>
            <a:r>
              <a:rPr lang="en-US" spc="-40">
                <a:cs typeface="Trebuchet MS"/>
              </a:rPr>
              <a:t> </a:t>
            </a:r>
            <a:r>
              <a:rPr lang="en-US">
                <a:cs typeface="Trebuchet MS"/>
              </a:rPr>
              <a:t>–</a:t>
            </a:r>
            <a:r>
              <a:rPr lang="en-US" spc="-35">
                <a:cs typeface="Trebuchet MS"/>
              </a:rPr>
              <a:t> </a:t>
            </a:r>
            <a:r>
              <a:rPr lang="en-US">
                <a:cs typeface="Trebuchet MS"/>
              </a:rPr>
              <a:t>doesn’t</a:t>
            </a:r>
            <a:r>
              <a:rPr lang="en-US" spc="-35">
                <a:cs typeface="Trebuchet MS"/>
              </a:rPr>
              <a:t> </a:t>
            </a:r>
            <a:r>
              <a:rPr lang="en-US" spc="-10">
                <a:cs typeface="Trebuchet MS"/>
              </a:rPr>
              <a:t>matter</a:t>
            </a:r>
            <a:endParaRPr lang="en-US">
              <a:cs typeface="Trebuchet MS"/>
            </a:endParaRPr>
          </a:p>
        </p:txBody>
      </p:sp>
    </p:spTree>
    <p:extLst>
      <p:ext uri="{BB962C8B-B14F-4D97-AF65-F5344CB8AC3E}">
        <p14:creationId xmlns:p14="http://schemas.microsoft.com/office/powerpoint/2010/main" val="7270683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871DC07-F7C2-28E6-84CE-2EED1D2A3964}"/>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5A1C1-B5A9-3BBE-E788-5F49F86F681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71822AFE-CEA6-79DC-C06A-4EF6ED8C6CF5}"/>
              </a:ext>
            </a:extLst>
          </p:cNvPr>
          <p:cNvSpPr>
            <a:spLocks noGrp="1"/>
          </p:cNvSpPr>
          <p:nvPr>
            <p:ph idx="1"/>
          </p:nvPr>
        </p:nvSpPr>
        <p:spPr>
          <a:xfrm>
            <a:off x="4810259" y="649480"/>
            <a:ext cx="6555347" cy="5546047"/>
          </a:xfrm>
        </p:spPr>
        <p:txBody>
          <a:bodyPr anchor="ctr">
            <a:normAutofit/>
          </a:bodyPr>
          <a:lstStyle/>
          <a:p>
            <a:pPr marL="355600" indent="-342900">
              <a:spcBef>
                <a:spcPts val="1220"/>
              </a:spcBef>
              <a:buClr>
                <a:srgbClr val="C00000"/>
              </a:buClr>
              <a:buSzPct val="80000"/>
              <a:tabLst>
                <a:tab pos="298450" algn="l"/>
              </a:tabLst>
            </a:pPr>
            <a:r>
              <a:rPr lang="en-US" sz="2000">
                <a:cs typeface="Trebuchet MS"/>
              </a:rPr>
              <a:t>Don’t</a:t>
            </a:r>
            <a:r>
              <a:rPr lang="en-US" sz="2000" spc="-40">
                <a:cs typeface="Trebuchet MS"/>
              </a:rPr>
              <a:t> </a:t>
            </a:r>
            <a:r>
              <a:rPr lang="en-US" sz="2000">
                <a:cs typeface="Trebuchet MS"/>
              </a:rPr>
              <a:t>attempt</a:t>
            </a:r>
            <a:r>
              <a:rPr lang="en-US" sz="2000" spc="-45">
                <a:cs typeface="Trebuchet MS"/>
              </a:rPr>
              <a:t> </a:t>
            </a:r>
            <a:r>
              <a:rPr lang="en-US" sz="2000">
                <a:cs typeface="Trebuchet MS"/>
              </a:rPr>
              <a:t>to</a:t>
            </a:r>
            <a:r>
              <a:rPr lang="en-US" sz="2000" spc="-20">
                <a:cs typeface="Trebuchet MS"/>
              </a:rPr>
              <a:t> </a:t>
            </a:r>
            <a:r>
              <a:rPr lang="en-US" sz="2000">
                <a:cs typeface="Trebuchet MS"/>
              </a:rPr>
              <a:t>place</a:t>
            </a:r>
            <a:r>
              <a:rPr lang="en-US" sz="2000" spc="-35">
                <a:cs typeface="Trebuchet MS"/>
              </a:rPr>
              <a:t> </a:t>
            </a:r>
            <a:r>
              <a:rPr lang="en-US" sz="2000">
                <a:cs typeface="Trebuchet MS"/>
              </a:rPr>
              <a:t>a</a:t>
            </a:r>
            <a:r>
              <a:rPr lang="en-US" sz="2000" spc="-25">
                <a:cs typeface="Trebuchet MS"/>
              </a:rPr>
              <a:t> </a:t>
            </a:r>
            <a:r>
              <a:rPr lang="en-US" sz="2000">
                <a:cs typeface="Trebuchet MS"/>
              </a:rPr>
              <a:t>value</a:t>
            </a:r>
            <a:r>
              <a:rPr lang="en-US" sz="2000" spc="-40">
                <a:cs typeface="Trebuchet MS"/>
              </a:rPr>
              <a:t> </a:t>
            </a:r>
            <a:r>
              <a:rPr lang="en-US" sz="2000">
                <a:cs typeface="Trebuchet MS"/>
              </a:rPr>
              <a:t>on</a:t>
            </a:r>
            <a:r>
              <a:rPr lang="en-US" sz="2000" spc="-20">
                <a:cs typeface="Trebuchet MS"/>
              </a:rPr>
              <a:t> </a:t>
            </a:r>
            <a:r>
              <a:rPr lang="en-US" sz="2000">
                <a:cs typeface="Trebuchet MS"/>
              </a:rPr>
              <a:t>human</a:t>
            </a:r>
            <a:r>
              <a:rPr lang="en-US" sz="2000" spc="-40">
                <a:cs typeface="Trebuchet MS"/>
              </a:rPr>
              <a:t> </a:t>
            </a:r>
            <a:r>
              <a:rPr lang="en-US" sz="2000" spc="-20">
                <a:cs typeface="Trebuchet MS"/>
              </a:rPr>
              <a:t>life</a:t>
            </a:r>
            <a:endParaRPr lang="en-US" sz="2000">
              <a:cs typeface="Trebuchet MS"/>
            </a:endParaRPr>
          </a:p>
          <a:p>
            <a:pPr marL="812800" lvl="1" indent="-342900">
              <a:spcBef>
                <a:spcPts val="1005"/>
              </a:spcBef>
              <a:buClr>
                <a:srgbClr val="C00000"/>
              </a:buClr>
              <a:buSzPct val="80555"/>
              <a:tabLst>
                <a:tab pos="697865" algn="l"/>
              </a:tabLst>
            </a:pPr>
            <a:r>
              <a:rPr lang="en-US" sz="2000">
                <a:cs typeface="Trebuchet MS"/>
              </a:rPr>
              <a:t>This</a:t>
            </a:r>
            <a:r>
              <a:rPr lang="en-US" sz="2000" spc="-45">
                <a:cs typeface="Trebuchet MS"/>
              </a:rPr>
              <a:t> </a:t>
            </a:r>
            <a:r>
              <a:rPr lang="en-US" sz="2000">
                <a:cs typeface="Trebuchet MS"/>
              </a:rPr>
              <a:t>approach</a:t>
            </a:r>
            <a:r>
              <a:rPr lang="en-US" sz="2000" spc="-50">
                <a:cs typeface="Trebuchet MS"/>
              </a:rPr>
              <a:t> </a:t>
            </a:r>
            <a:r>
              <a:rPr lang="en-US" sz="2000">
                <a:cs typeface="Trebuchet MS"/>
              </a:rPr>
              <a:t>misunderstands</a:t>
            </a:r>
            <a:r>
              <a:rPr lang="en-US" sz="2000" spc="-55">
                <a:cs typeface="Trebuchet MS"/>
              </a:rPr>
              <a:t> </a:t>
            </a:r>
            <a:r>
              <a:rPr lang="en-US" sz="2000">
                <a:cs typeface="Trebuchet MS"/>
              </a:rPr>
              <a:t>the</a:t>
            </a:r>
            <a:r>
              <a:rPr lang="en-US" sz="2000" spc="-30">
                <a:cs typeface="Trebuchet MS"/>
              </a:rPr>
              <a:t> </a:t>
            </a:r>
            <a:r>
              <a:rPr lang="en-US" sz="2000">
                <a:cs typeface="Trebuchet MS"/>
              </a:rPr>
              <a:t>purposes</a:t>
            </a:r>
            <a:r>
              <a:rPr lang="en-US" sz="2000" spc="-65">
                <a:cs typeface="Trebuchet MS"/>
              </a:rPr>
              <a:t> </a:t>
            </a:r>
            <a:r>
              <a:rPr lang="en-US" sz="2000">
                <a:cs typeface="Trebuchet MS"/>
              </a:rPr>
              <a:t>of</a:t>
            </a:r>
            <a:r>
              <a:rPr lang="en-US" sz="2000" spc="-50">
                <a:cs typeface="Trebuchet MS"/>
              </a:rPr>
              <a:t> </a:t>
            </a:r>
            <a:r>
              <a:rPr lang="en-US" sz="2000">
                <a:cs typeface="Trebuchet MS"/>
              </a:rPr>
              <a:t>these</a:t>
            </a:r>
            <a:r>
              <a:rPr lang="en-US" sz="2000" spc="-30">
                <a:cs typeface="Trebuchet MS"/>
              </a:rPr>
              <a:t> </a:t>
            </a:r>
            <a:r>
              <a:rPr lang="en-US" sz="2000" spc="-10">
                <a:cs typeface="Trebuchet MS"/>
              </a:rPr>
              <a:t>damages</a:t>
            </a:r>
            <a:endParaRPr lang="en-US" sz="2000">
              <a:cs typeface="Trebuchet MS"/>
            </a:endParaRPr>
          </a:p>
          <a:p>
            <a:pPr marL="812800" marR="5080" lvl="1" indent="-342900">
              <a:spcBef>
                <a:spcPts val="994"/>
              </a:spcBef>
              <a:buClr>
                <a:srgbClr val="C00000"/>
              </a:buClr>
              <a:buSzPct val="80555"/>
              <a:tabLst>
                <a:tab pos="698500" algn="l"/>
              </a:tabLst>
            </a:pPr>
            <a:r>
              <a:rPr lang="en-US" sz="2000">
                <a:cs typeface="Trebuchet MS"/>
              </a:rPr>
              <a:t>Damages</a:t>
            </a:r>
            <a:r>
              <a:rPr lang="en-US" sz="2000" spc="-50">
                <a:cs typeface="Trebuchet MS"/>
              </a:rPr>
              <a:t> </a:t>
            </a:r>
            <a:r>
              <a:rPr lang="en-US" sz="2000">
                <a:cs typeface="Trebuchet MS"/>
              </a:rPr>
              <a:t>are</a:t>
            </a:r>
            <a:r>
              <a:rPr lang="en-US" sz="2000" spc="-20">
                <a:cs typeface="Trebuchet MS"/>
              </a:rPr>
              <a:t> </a:t>
            </a:r>
            <a:r>
              <a:rPr lang="en-US" sz="2000">
                <a:cs typeface="Trebuchet MS"/>
              </a:rPr>
              <a:t>meant</a:t>
            </a:r>
            <a:r>
              <a:rPr lang="en-US" sz="2000" spc="-30">
                <a:cs typeface="Trebuchet MS"/>
              </a:rPr>
              <a:t> </a:t>
            </a:r>
            <a:r>
              <a:rPr lang="en-US" sz="2000">
                <a:cs typeface="Trebuchet MS"/>
              </a:rPr>
              <a:t>to</a:t>
            </a:r>
            <a:r>
              <a:rPr lang="en-US" sz="2000" spc="-45">
                <a:cs typeface="Trebuchet MS"/>
              </a:rPr>
              <a:t> </a:t>
            </a:r>
            <a:r>
              <a:rPr lang="en-US" sz="2000" i="1">
                <a:cs typeface="Trebuchet MS"/>
              </a:rPr>
              <a:t>compensate</a:t>
            </a:r>
            <a:r>
              <a:rPr lang="en-US" sz="2000" i="1" spc="-65">
                <a:cs typeface="Trebuchet MS"/>
              </a:rPr>
              <a:t> </a:t>
            </a:r>
            <a:r>
              <a:rPr lang="en-US" sz="2000">
                <a:cs typeface="Trebuchet MS"/>
              </a:rPr>
              <a:t>for</a:t>
            </a:r>
            <a:r>
              <a:rPr lang="en-US" sz="2000" spc="-25">
                <a:cs typeface="Trebuchet MS"/>
              </a:rPr>
              <a:t> </a:t>
            </a:r>
            <a:r>
              <a:rPr lang="en-US" sz="2000">
                <a:cs typeface="Trebuchet MS"/>
              </a:rPr>
              <a:t>mental</a:t>
            </a:r>
            <a:r>
              <a:rPr lang="en-US" sz="2000" spc="-40">
                <a:cs typeface="Trebuchet MS"/>
              </a:rPr>
              <a:t> </a:t>
            </a:r>
            <a:r>
              <a:rPr lang="en-US" sz="2000">
                <a:cs typeface="Trebuchet MS"/>
              </a:rPr>
              <a:t>anguish</a:t>
            </a:r>
            <a:r>
              <a:rPr lang="en-US" sz="2000" spc="-35">
                <a:cs typeface="Trebuchet MS"/>
              </a:rPr>
              <a:t> </a:t>
            </a:r>
            <a:r>
              <a:rPr lang="en-US" sz="2000">
                <a:cs typeface="Trebuchet MS"/>
              </a:rPr>
              <a:t>and</a:t>
            </a:r>
            <a:r>
              <a:rPr lang="en-US" sz="2000" spc="-35">
                <a:cs typeface="Trebuchet MS"/>
              </a:rPr>
              <a:t> </a:t>
            </a:r>
            <a:r>
              <a:rPr lang="en-US" sz="2000">
                <a:cs typeface="Trebuchet MS"/>
              </a:rPr>
              <a:t>loss</a:t>
            </a:r>
            <a:r>
              <a:rPr lang="en-US" sz="2000" spc="-45">
                <a:cs typeface="Trebuchet MS"/>
              </a:rPr>
              <a:t> </a:t>
            </a:r>
            <a:r>
              <a:rPr lang="en-US" sz="2000" spc="-35">
                <a:cs typeface="Trebuchet MS"/>
              </a:rPr>
              <a:t>of </a:t>
            </a:r>
            <a:r>
              <a:rPr lang="en-US" sz="2000" spc="-10">
                <a:cs typeface="Trebuchet MS"/>
              </a:rPr>
              <a:t>companionship</a:t>
            </a:r>
            <a:endParaRPr lang="en-US" sz="2000">
              <a:cs typeface="Trebuchet MS"/>
            </a:endParaRPr>
          </a:p>
        </p:txBody>
      </p:sp>
    </p:spTree>
    <p:extLst>
      <p:ext uri="{BB962C8B-B14F-4D97-AF65-F5344CB8AC3E}">
        <p14:creationId xmlns:p14="http://schemas.microsoft.com/office/powerpoint/2010/main" val="8752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0FC8CE-8447-6B68-97A9-ABABE592AB9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F648E4-4E2A-C7A0-62A7-17B218AA0917}"/>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97DB2407-9B03-70BB-5146-A0EB21A76AE9}"/>
              </a:ext>
            </a:extLst>
          </p:cNvPr>
          <p:cNvSpPr>
            <a:spLocks noGrp="1"/>
          </p:cNvSpPr>
          <p:nvPr>
            <p:ph idx="1"/>
          </p:nvPr>
        </p:nvSpPr>
        <p:spPr>
          <a:xfrm>
            <a:off x="4810259" y="649480"/>
            <a:ext cx="6555347" cy="5546047"/>
          </a:xfrm>
        </p:spPr>
        <p:txBody>
          <a:bodyPr anchor="ctr">
            <a:normAutofit/>
          </a:bodyPr>
          <a:lstStyle/>
          <a:p>
            <a:pPr marL="355600" indent="-342900">
              <a:spcBef>
                <a:spcPts val="1220"/>
              </a:spcBef>
              <a:buClr>
                <a:srgbClr val="C00000"/>
              </a:buClr>
              <a:buSzPct val="80000"/>
              <a:tabLst>
                <a:tab pos="298450" algn="l"/>
              </a:tabLst>
            </a:pPr>
            <a:r>
              <a:rPr lang="en-US" sz="2000">
                <a:latin typeface="Trebuchet MS"/>
                <a:cs typeface="Trebuchet MS"/>
              </a:rPr>
              <a:t>Don’t use: Ratio</a:t>
            </a:r>
            <a:r>
              <a:rPr lang="en-US" sz="2000" spc="-50">
                <a:latin typeface="Trebuchet MS"/>
                <a:cs typeface="Trebuchet MS"/>
              </a:rPr>
              <a:t> </a:t>
            </a:r>
            <a:r>
              <a:rPr lang="en-US" sz="2000">
                <a:latin typeface="Trebuchet MS"/>
                <a:cs typeface="Trebuchet MS"/>
              </a:rPr>
              <a:t>between</a:t>
            </a:r>
            <a:r>
              <a:rPr lang="en-US" sz="2000" spc="-50">
                <a:latin typeface="Trebuchet MS"/>
                <a:cs typeface="Trebuchet MS"/>
              </a:rPr>
              <a:t> </a:t>
            </a:r>
            <a:r>
              <a:rPr lang="en-US" sz="2000">
                <a:latin typeface="Trebuchet MS"/>
                <a:cs typeface="Trebuchet MS"/>
              </a:rPr>
              <a:t>economic</a:t>
            </a:r>
            <a:r>
              <a:rPr lang="en-US" sz="2000" spc="-60">
                <a:latin typeface="Trebuchet MS"/>
                <a:cs typeface="Trebuchet MS"/>
              </a:rPr>
              <a:t> </a:t>
            </a:r>
            <a:r>
              <a:rPr lang="en-US" sz="2000">
                <a:latin typeface="Trebuchet MS"/>
                <a:cs typeface="Trebuchet MS"/>
              </a:rPr>
              <a:t>and</a:t>
            </a:r>
            <a:r>
              <a:rPr lang="en-US" sz="2000" spc="-35">
                <a:latin typeface="Trebuchet MS"/>
                <a:cs typeface="Trebuchet MS"/>
              </a:rPr>
              <a:t> </a:t>
            </a:r>
            <a:r>
              <a:rPr lang="en-US" sz="2000">
                <a:latin typeface="Trebuchet MS"/>
                <a:cs typeface="Trebuchet MS"/>
              </a:rPr>
              <a:t>noneconomic</a:t>
            </a:r>
            <a:r>
              <a:rPr lang="en-US" sz="2000" spc="-70">
                <a:latin typeface="Trebuchet MS"/>
                <a:cs typeface="Trebuchet MS"/>
              </a:rPr>
              <a:t> </a:t>
            </a:r>
            <a:r>
              <a:rPr lang="en-US" sz="2000" spc="-10">
                <a:latin typeface="Trebuchet MS"/>
                <a:cs typeface="Trebuchet MS"/>
              </a:rPr>
              <a:t>damages</a:t>
            </a:r>
            <a:endParaRPr lang="en-US" sz="2000">
              <a:latin typeface="Trebuchet MS"/>
              <a:cs typeface="Trebuchet MS"/>
            </a:endParaRPr>
          </a:p>
          <a:p>
            <a:pPr marL="755650" marR="5080" lvl="1" indent="-285750">
              <a:spcBef>
                <a:spcPts val="1005"/>
              </a:spcBef>
              <a:buClr>
                <a:srgbClr val="C00000"/>
              </a:buClr>
              <a:buSzPct val="80555"/>
              <a:tabLst>
                <a:tab pos="698500" algn="l"/>
              </a:tabLst>
            </a:pPr>
            <a:r>
              <a:rPr lang="en-US" sz="2000">
                <a:latin typeface="Trebuchet MS"/>
                <a:cs typeface="Trebuchet MS"/>
              </a:rPr>
              <a:t>“the</a:t>
            </a:r>
            <a:r>
              <a:rPr lang="en-US" sz="2000" spc="-25">
                <a:latin typeface="Trebuchet MS"/>
                <a:cs typeface="Trebuchet MS"/>
              </a:rPr>
              <a:t> </a:t>
            </a:r>
            <a:r>
              <a:rPr lang="en-US" sz="2000">
                <a:latin typeface="Trebuchet MS"/>
                <a:cs typeface="Trebuchet MS"/>
              </a:rPr>
              <a:t>usefulness</a:t>
            </a:r>
            <a:r>
              <a:rPr lang="en-US" sz="2000" spc="-45">
                <a:latin typeface="Trebuchet MS"/>
                <a:cs typeface="Trebuchet MS"/>
              </a:rPr>
              <a:t> </a:t>
            </a:r>
            <a:r>
              <a:rPr lang="en-US" sz="2000">
                <a:latin typeface="Trebuchet MS"/>
                <a:cs typeface="Trebuchet MS"/>
              </a:rPr>
              <a:t>of</a:t>
            </a:r>
            <a:r>
              <a:rPr lang="en-US" sz="2000" spc="-30">
                <a:latin typeface="Trebuchet MS"/>
                <a:cs typeface="Trebuchet MS"/>
              </a:rPr>
              <a:t> </a:t>
            </a:r>
            <a:r>
              <a:rPr lang="en-US" sz="2000">
                <a:latin typeface="Trebuchet MS"/>
                <a:cs typeface="Trebuchet MS"/>
              </a:rPr>
              <a:t>such</a:t>
            </a:r>
            <a:r>
              <a:rPr lang="en-US" sz="2000" spc="-45">
                <a:latin typeface="Trebuchet MS"/>
                <a:cs typeface="Trebuchet MS"/>
              </a:rPr>
              <a:t> </a:t>
            </a:r>
            <a:r>
              <a:rPr lang="en-US" sz="2000">
                <a:latin typeface="Trebuchet MS"/>
                <a:cs typeface="Trebuchet MS"/>
              </a:rPr>
              <a:t>ratios</a:t>
            </a:r>
            <a:r>
              <a:rPr lang="en-US" sz="2000" spc="-35">
                <a:latin typeface="Trebuchet MS"/>
                <a:cs typeface="Trebuchet MS"/>
              </a:rPr>
              <a:t> </a:t>
            </a:r>
            <a:r>
              <a:rPr lang="en-US" sz="2000">
                <a:latin typeface="Trebuchet MS"/>
                <a:cs typeface="Trebuchet MS"/>
              </a:rPr>
              <a:t>will</a:t>
            </a:r>
            <a:r>
              <a:rPr lang="en-US" sz="2000" spc="-50">
                <a:latin typeface="Trebuchet MS"/>
                <a:cs typeface="Trebuchet MS"/>
              </a:rPr>
              <a:t> </a:t>
            </a:r>
            <a:r>
              <a:rPr lang="en-US" sz="2000">
                <a:latin typeface="Trebuchet MS"/>
                <a:cs typeface="Trebuchet MS"/>
              </a:rPr>
              <a:t>vary</a:t>
            </a:r>
            <a:r>
              <a:rPr lang="en-US" sz="2000" spc="-25">
                <a:latin typeface="Trebuchet MS"/>
                <a:cs typeface="Trebuchet MS"/>
              </a:rPr>
              <a:t> </a:t>
            </a:r>
            <a:r>
              <a:rPr lang="en-US" sz="2000">
                <a:latin typeface="Trebuchet MS"/>
                <a:cs typeface="Trebuchet MS"/>
              </a:rPr>
              <a:t>depending</a:t>
            </a:r>
            <a:r>
              <a:rPr lang="en-US" sz="2000" spc="-50">
                <a:latin typeface="Trebuchet MS"/>
                <a:cs typeface="Trebuchet MS"/>
              </a:rPr>
              <a:t> </a:t>
            </a:r>
            <a:r>
              <a:rPr lang="en-US" sz="2000">
                <a:latin typeface="Trebuchet MS"/>
                <a:cs typeface="Trebuchet MS"/>
              </a:rPr>
              <a:t>on</a:t>
            </a:r>
            <a:r>
              <a:rPr lang="en-US" sz="2000" spc="-40">
                <a:latin typeface="Trebuchet MS"/>
                <a:cs typeface="Trebuchet MS"/>
              </a:rPr>
              <a:t> </a:t>
            </a:r>
            <a:r>
              <a:rPr lang="en-US" sz="2000">
                <a:latin typeface="Trebuchet MS"/>
                <a:cs typeface="Trebuchet MS"/>
              </a:rPr>
              <a:t>the</a:t>
            </a:r>
            <a:r>
              <a:rPr lang="en-US" sz="2000" spc="-20">
                <a:latin typeface="Trebuchet MS"/>
                <a:cs typeface="Trebuchet MS"/>
              </a:rPr>
              <a:t> </a:t>
            </a:r>
            <a:r>
              <a:rPr lang="en-US" sz="2000">
                <a:latin typeface="Trebuchet MS"/>
                <a:cs typeface="Trebuchet MS"/>
              </a:rPr>
              <a:t>nature</a:t>
            </a:r>
            <a:r>
              <a:rPr lang="en-US" sz="2000" spc="-20">
                <a:latin typeface="Trebuchet MS"/>
                <a:cs typeface="Trebuchet MS"/>
              </a:rPr>
              <a:t> </a:t>
            </a:r>
            <a:r>
              <a:rPr lang="en-US" sz="2000" spc="-25">
                <a:latin typeface="Trebuchet MS"/>
                <a:cs typeface="Trebuchet MS"/>
              </a:rPr>
              <a:t>of </a:t>
            </a:r>
            <a:r>
              <a:rPr lang="en-US" sz="2000">
                <a:latin typeface="Trebuchet MS"/>
                <a:cs typeface="Trebuchet MS"/>
              </a:rPr>
              <a:t>the</a:t>
            </a:r>
            <a:r>
              <a:rPr lang="en-US" sz="2000" spc="-20">
                <a:latin typeface="Trebuchet MS"/>
                <a:cs typeface="Trebuchet MS"/>
              </a:rPr>
              <a:t> </a:t>
            </a:r>
            <a:r>
              <a:rPr lang="en-US" sz="2000" spc="-10">
                <a:latin typeface="Trebuchet MS"/>
                <a:cs typeface="Trebuchet MS"/>
              </a:rPr>
              <a:t>case”</a:t>
            </a:r>
            <a:endParaRPr lang="en-US" sz="2000">
              <a:latin typeface="Trebuchet MS"/>
              <a:cs typeface="Trebuchet MS"/>
            </a:endParaRPr>
          </a:p>
          <a:p>
            <a:pPr marL="755650" marR="239395" lvl="1" indent="-285750">
              <a:spcBef>
                <a:spcPts val="1000"/>
              </a:spcBef>
              <a:buClr>
                <a:srgbClr val="C00000"/>
              </a:buClr>
              <a:buSzPct val="78125"/>
              <a:tabLst>
                <a:tab pos="698500" algn="l"/>
              </a:tabLst>
            </a:pPr>
            <a:r>
              <a:rPr lang="en-US" sz="2000">
                <a:latin typeface="Trebuchet MS"/>
                <a:cs typeface="Trebuchet MS"/>
              </a:rPr>
              <a:t>“In</a:t>
            </a:r>
            <a:r>
              <a:rPr lang="en-US" sz="2000" spc="-35">
                <a:latin typeface="Trebuchet MS"/>
                <a:cs typeface="Trebuchet MS"/>
              </a:rPr>
              <a:t> </a:t>
            </a:r>
            <a:r>
              <a:rPr lang="en-US" sz="2000">
                <a:latin typeface="Trebuchet MS"/>
                <a:cs typeface="Trebuchet MS"/>
              </a:rPr>
              <a:t>wrongful</a:t>
            </a:r>
            <a:r>
              <a:rPr lang="en-US" sz="2000" spc="-35">
                <a:latin typeface="Trebuchet MS"/>
                <a:cs typeface="Trebuchet MS"/>
              </a:rPr>
              <a:t> </a:t>
            </a:r>
            <a:r>
              <a:rPr lang="en-US" sz="2000">
                <a:latin typeface="Trebuchet MS"/>
                <a:cs typeface="Trebuchet MS"/>
              </a:rPr>
              <a:t>death</a:t>
            </a:r>
            <a:r>
              <a:rPr lang="en-US" sz="2000" spc="-30">
                <a:latin typeface="Trebuchet MS"/>
                <a:cs typeface="Trebuchet MS"/>
              </a:rPr>
              <a:t> </a:t>
            </a:r>
            <a:r>
              <a:rPr lang="en-US" sz="2000">
                <a:latin typeface="Trebuchet MS"/>
                <a:cs typeface="Trebuchet MS"/>
              </a:rPr>
              <a:t>cases…[t]he</a:t>
            </a:r>
            <a:r>
              <a:rPr lang="en-US" sz="2000" spc="-45">
                <a:latin typeface="Trebuchet MS"/>
                <a:cs typeface="Trebuchet MS"/>
              </a:rPr>
              <a:t> </a:t>
            </a:r>
            <a:r>
              <a:rPr lang="en-US" sz="2000">
                <a:latin typeface="Trebuchet MS"/>
                <a:cs typeface="Trebuchet MS"/>
              </a:rPr>
              <a:t>severity</a:t>
            </a:r>
            <a:r>
              <a:rPr lang="en-US" sz="2000" spc="-30">
                <a:latin typeface="Trebuchet MS"/>
                <a:cs typeface="Trebuchet MS"/>
              </a:rPr>
              <a:t> </a:t>
            </a:r>
            <a:r>
              <a:rPr lang="en-US" sz="2000">
                <a:latin typeface="Trebuchet MS"/>
                <a:cs typeface="Trebuchet MS"/>
              </a:rPr>
              <a:t>of</a:t>
            </a:r>
            <a:r>
              <a:rPr lang="en-US" sz="2000" spc="-25">
                <a:latin typeface="Trebuchet MS"/>
                <a:cs typeface="Trebuchet MS"/>
              </a:rPr>
              <a:t> </a:t>
            </a:r>
            <a:r>
              <a:rPr lang="en-US" sz="2000">
                <a:latin typeface="Trebuchet MS"/>
                <a:cs typeface="Trebuchet MS"/>
              </a:rPr>
              <a:t>mental</a:t>
            </a:r>
            <a:r>
              <a:rPr lang="en-US" sz="2000" spc="-40">
                <a:latin typeface="Trebuchet MS"/>
                <a:cs typeface="Trebuchet MS"/>
              </a:rPr>
              <a:t> </a:t>
            </a:r>
            <a:r>
              <a:rPr lang="en-US" sz="2000">
                <a:latin typeface="Trebuchet MS"/>
                <a:cs typeface="Trebuchet MS"/>
              </a:rPr>
              <a:t>anguish</a:t>
            </a:r>
            <a:r>
              <a:rPr lang="en-US" sz="2000" spc="-30">
                <a:latin typeface="Trebuchet MS"/>
                <a:cs typeface="Trebuchet MS"/>
              </a:rPr>
              <a:t> </a:t>
            </a:r>
            <a:r>
              <a:rPr lang="en-US" sz="2000">
                <a:latin typeface="Trebuchet MS"/>
                <a:cs typeface="Trebuchet MS"/>
              </a:rPr>
              <a:t>and</a:t>
            </a:r>
            <a:r>
              <a:rPr lang="en-US" sz="2000" spc="-45">
                <a:latin typeface="Trebuchet MS"/>
                <a:cs typeface="Trebuchet MS"/>
              </a:rPr>
              <a:t> </a:t>
            </a:r>
            <a:r>
              <a:rPr lang="en-US" sz="2000">
                <a:latin typeface="Trebuchet MS"/>
                <a:cs typeface="Trebuchet MS"/>
              </a:rPr>
              <a:t>loss</a:t>
            </a:r>
            <a:r>
              <a:rPr lang="en-US" sz="2000" spc="-10">
                <a:latin typeface="Trebuchet MS"/>
                <a:cs typeface="Trebuchet MS"/>
              </a:rPr>
              <a:t> </a:t>
            </a:r>
            <a:r>
              <a:rPr lang="en-US" sz="2000" spc="-25">
                <a:latin typeface="Trebuchet MS"/>
                <a:cs typeface="Trebuchet MS"/>
              </a:rPr>
              <a:t>of </a:t>
            </a:r>
            <a:r>
              <a:rPr lang="en-US" sz="2000">
                <a:latin typeface="Trebuchet MS"/>
                <a:cs typeface="Trebuchet MS"/>
              </a:rPr>
              <a:t>companionship</a:t>
            </a:r>
            <a:r>
              <a:rPr lang="en-US" sz="2000" spc="-25">
                <a:latin typeface="Trebuchet MS"/>
                <a:cs typeface="Trebuchet MS"/>
              </a:rPr>
              <a:t> </a:t>
            </a:r>
            <a:r>
              <a:rPr lang="en-US" sz="2000">
                <a:latin typeface="Trebuchet MS"/>
                <a:cs typeface="Trebuchet MS"/>
              </a:rPr>
              <a:t>felt</a:t>
            </a:r>
            <a:r>
              <a:rPr lang="en-US" sz="2000" spc="-45">
                <a:latin typeface="Trebuchet MS"/>
                <a:cs typeface="Trebuchet MS"/>
              </a:rPr>
              <a:t> </a:t>
            </a:r>
            <a:r>
              <a:rPr lang="en-US" sz="2000">
                <a:latin typeface="Trebuchet MS"/>
                <a:cs typeface="Trebuchet MS"/>
              </a:rPr>
              <a:t>by</a:t>
            </a:r>
            <a:r>
              <a:rPr lang="en-US" sz="2000" spc="-40">
                <a:latin typeface="Trebuchet MS"/>
                <a:cs typeface="Trebuchet MS"/>
              </a:rPr>
              <a:t> </a:t>
            </a:r>
            <a:r>
              <a:rPr lang="en-US" sz="2000">
                <a:latin typeface="Trebuchet MS"/>
                <a:cs typeface="Trebuchet MS"/>
              </a:rPr>
              <a:t>surviving</a:t>
            </a:r>
            <a:r>
              <a:rPr lang="en-US" sz="2000" spc="-35">
                <a:latin typeface="Trebuchet MS"/>
                <a:cs typeface="Trebuchet MS"/>
              </a:rPr>
              <a:t> </a:t>
            </a:r>
            <a:r>
              <a:rPr lang="en-US" sz="2000">
                <a:latin typeface="Trebuchet MS"/>
                <a:cs typeface="Trebuchet MS"/>
              </a:rPr>
              <a:t>family</a:t>
            </a:r>
            <a:r>
              <a:rPr lang="en-US" sz="2000" spc="-30">
                <a:latin typeface="Trebuchet MS"/>
                <a:cs typeface="Trebuchet MS"/>
              </a:rPr>
              <a:t> </a:t>
            </a:r>
            <a:r>
              <a:rPr lang="en-US" sz="2000">
                <a:latin typeface="Trebuchet MS"/>
                <a:cs typeface="Trebuchet MS"/>
              </a:rPr>
              <a:t>members</a:t>
            </a:r>
            <a:r>
              <a:rPr lang="en-US" sz="2000" spc="-40">
                <a:latin typeface="Trebuchet MS"/>
                <a:cs typeface="Trebuchet MS"/>
              </a:rPr>
              <a:t> </a:t>
            </a:r>
            <a:r>
              <a:rPr lang="en-US" sz="2000">
                <a:latin typeface="Trebuchet MS"/>
                <a:cs typeface="Trebuchet MS"/>
              </a:rPr>
              <a:t>does</a:t>
            </a:r>
            <a:r>
              <a:rPr lang="en-US" sz="2000" spc="-35">
                <a:latin typeface="Trebuchet MS"/>
                <a:cs typeface="Trebuchet MS"/>
              </a:rPr>
              <a:t> </a:t>
            </a:r>
            <a:r>
              <a:rPr lang="en-US" sz="2000">
                <a:latin typeface="Trebuchet MS"/>
                <a:cs typeface="Trebuchet MS"/>
              </a:rPr>
              <a:t>not</a:t>
            </a:r>
            <a:r>
              <a:rPr lang="en-US" sz="2000" spc="-40">
                <a:latin typeface="Trebuchet MS"/>
                <a:cs typeface="Trebuchet MS"/>
              </a:rPr>
              <a:t> </a:t>
            </a:r>
            <a:r>
              <a:rPr lang="en-US" sz="2000">
                <a:latin typeface="Trebuchet MS"/>
                <a:cs typeface="Trebuchet MS"/>
              </a:rPr>
              <a:t>correlate</a:t>
            </a:r>
            <a:r>
              <a:rPr lang="en-US" sz="2000" spc="-30">
                <a:latin typeface="Trebuchet MS"/>
                <a:cs typeface="Trebuchet MS"/>
              </a:rPr>
              <a:t> </a:t>
            </a:r>
            <a:r>
              <a:rPr lang="en-US" sz="2000" spc="-20">
                <a:latin typeface="Trebuchet MS"/>
                <a:cs typeface="Trebuchet MS"/>
              </a:rPr>
              <a:t>with </a:t>
            </a:r>
            <a:r>
              <a:rPr lang="en-US" sz="2000">
                <a:latin typeface="Trebuchet MS"/>
                <a:cs typeface="Trebuchet MS"/>
              </a:rPr>
              <a:t>economic</a:t>
            </a:r>
            <a:r>
              <a:rPr lang="en-US" sz="2000" spc="-60">
                <a:latin typeface="Trebuchet MS"/>
                <a:cs typeface="Trebuchet MS"/>
              </a:rPr>
              <a:t> </a:t>
            </a:r>
            <a:r>
              <a:rPr lang="en-US" sz="2000" spc="-10">
                <a:latin typeface="Trebuchet MS"/>
                <a:cs typeface="Trebuchet MS"/>
              </a:rPr>
              <a:t>status”</a:t>
            </a:r>
            <a:endParaRPr lang="en-US" sz="2000">
              <a:latin typeface="Trebuchet MS"/>
              <a:cs typeface="Trebuchet MS"/>
            </a:endParaRPr>
          </a:p>
          <a:p>
            <a:pPr marL="755015" marR="240029" lvl="1" indent="-285750">
              <a:spcBef>
                <a:spcPts val="1000"/>
              </a:spcBef>
              <a:buClr>
                <a:srgbClr val="C00000"/>
              </a:buClr>
              <a:buSzPct val="78125"/>
              <a:tabLst>
                <a:tab pos="697865" algn="l"/>
              </a:tabLst>
            </a:pPr>
            <a:r>
              <a:rPr lang="en-US" sz="2000">
                <a:latin typeface="Trebuchet MS"/>
                <a:cs typeface="Trebuchet MS"/>
              </a:rPr>
              <a:t>“…we</a:t>
            </a:r>
            <a:r>
              <a:rPr lang="en-US" sz="2000" spc="-30">
                <a:latin typeface="Trebuchet MS"/>
                <a:cs typeface="Trebuchet MS"/>
              </a:rPr>
              <a:t> </a:t>
            </a:r>
            <a:r>
              <a:rPr lang="en-US" sz="2000">
                <a:latin typeface="Trebuchet MS"/>
                <a:cs typeface="Trebuchet MS"/>
              </a:rPr>
              <a:t>cannot</a:t>
            </a:r>
            <a:r>
              <a:rPr lang="en-US" sz="2000" spc="-15">
                <a:latin typeface="Trebuchet MS"/>
                <a:cs typeface="Trebuchet MS"/>
              </a:rPr>
              <a:t> </a:t>
            </a:r>
            <a:r>
              <a:rPr lang="en-US" sz="2000">
                <a:latin typeface="Trebuchet MS"/>
                <a:cs typeface="Trebuchet MS"/>
              </a:rPr>
              <a:t>endorse</a:t>
            </a:r>
            <a:r>
              <a:rPr lang="en-US" sz="2000" spc="-5">
                <a:latin typeface="Trebuchet MS"/>
                <a:cs typeface="Trebuchet MS"/>
              </a:rPr>
              <a:t> </a:t>
            </a:r>
            <a:r>
              <a:rPr lang="en-US" sz="2000">
                <a:latin typeface="Trebuchet MS"/>
                <a:cs typeface="Trebuchet MS"/>
              </a:rPr>
              <a:t>a</a:t>
            </a:r>
            <a:r>
              <a:rPr lang="en-US" sz="2000" spc="-30">
                <a:latin typeface="Trebuchet MS"/>
                <a:cs typeface="Trebuchet MS"/>
              </a:rPr>
              <a:t> </a:t>
            </a:r>
            <a:r>
              <a:rPr lang="en-US" sz="2000">
                <a:latin typeface="Trebuchet MS"/>
                <a:cs typeface="Trebuchet MS"/>
              </a:rPr>
              <a:t>rule</a:t>
            </a:r>
            <a:r>
              <a:rPr lang="en-US" sz="2000" spc="-20">
                <a:latin typeface="Trebuchet MS"/>
                <a:cs typeface="Trebuchet MS"/>
              </a:rPr>
              <a:t> </a:t>
            </a:r>
            <a:r>
              <a:rPr lang="en-US" sz="2000">
                <a:latin typeface="Trebuchet MS"/>
                <a:cs typeface="Trebuchet MS"/>
              </a:rPr>
              <a:t>under</a:t>
            </a:r>
            <a:r>
              <a:rPr lang="en-US" sz="2000" spc="-15">
                <a:latin typeface="Trebuchet MS"/>
                <a:cs typeface="Trebuchet MS"/>
              </a:rPr>
              <a:t> </a:t>
            </a:r>
            <a:r>
              <a:rPr lang="en-US" sz="2000">
                <a:latin typeface="Trebuchet MS"/>
                <a:cs typeface="Trebuchet MS"/>
              </a:rPr>
              <a:t>which</a:t>
            </a:r>
            <a:r>
              <a:rPr lang="en-US" sz="2000" spc="-30">
                <a:latin typeface="Trebuchet MS"/>
                <a:cs typeface="Trebuchet MS"/>
              </a:rPr>
              <a:t> </a:t>
            </a:r>
            <a:r>
              <a:rPr lang="en-US" sz="2000">
                <a:latin typeface="Trebuchet MS"/>
                <a:cs typeface="Trebuchet MS"/>
              </a:rPr>
              <a:t>a</a:t>
            </a:r>
            <a:r>
              <a:rPr lang="en-US" sz="2000" spc="-15">
                <a:latin typeface="Trebuchet MS"/>
                <a:cs typeface="Trebuchet MS"/>
              </a:rPr>
              <a:t> </a:t>
            </a:r>
            <a:r>
              <a:rPr lang="en-US" sz="2000">
                <a:latin typeface="Trebuchet MS"/>
                <a:cs typeface="Trebuchet MS"/>
              </a:rPr>
              <a:t>wealthier</a:t>
            </a:r>
            <a:r>
              <a:rPr lang="en-US" sz="2000" spc="-20">
                <a:latin typeface="Trebuchet MS"/>
                <a:cs typeface="Trebuchet MS"/>
              </a:rPr>
              <a:t> </a:t>
            </a:r>
            <a:r>
              <a:rPr lang="en-US" sz="2000">
                <a:latin typeface="Trebuchet MS"/>
                <a:cs typeface="Trebuchet MS"/>
              </a:rPr>
              <a:t>family can</a:t>
            </a:r>
            <a:r>
              <a:rPr lang="en-US" sz="2000" spc="-40">
                <a:latin typeface="Trebuchet MS"/>
                <a:cs typeface="Trebuchet MS"/>
              </a:rPr>
              <a:t> </a:t>
            </a:r>
            <a:r>
              <a:rPr lang="en-US" sz="2000" spc="-10">
                <a:latin typeface="Trebuchet MS"/>
                <a:cs typeface="Trebuchet MS"/>
              </a:rPr>
              <a:t>recover </a:t>
            </a:r>
            <a:r>
              <a:rPr lang="en-US" sz="2000">
                <a:latin typeface="Trebuchet MS"/>
                <a:cs typeface="Trebuchet MS"/>
              </a:rPr>
              <a:t>more</a:t>
            </a:r>
            <a:r>
              <a:rPr lang="en-US" sz="2000" spc="-25">
                <a:latin typeface="Trebuchet MS"/>
                <a:cs typeface="Trebuchet MS"/>
              </a:rPr>
              <a:t> </a:t>
            </a:r>
            <a:r>
              <a:rPr lang="en-US" sz="2000">
                <a:latin typeface="Trebuchet MS"/>
                <a:cs typeface="Trebuchet MS"/>
              </a:rPr>
              <a:t>mental</a:t>
            </a:r>
            <a:r>
              <a:rPr lang="en-US" sz="2000" spc="-40">
                <a:latin typeface="Trebuchet MS"/>
                <a:cs typeface="Trebuchet MS"/>
              </a:rPr>
              <a:t> </a:t>
            </a:r>
            <a:r>
              <a:rPr lang="en-US" sz="2000">
                <a:latin typeface="Trebuchet MS"/>
                <a:cs typeface="Trebuchet MS"/>
              </a:rPr>
              <a:t>anguish</a:t>
            </a:r>
            <a:r>
              <a:rPr lang="en-US" sz="2000" spc="-35">
                <a:latin typeface="Trebuchet MS"/>
                <a:cs typeface="Trebuchet MS"/>
              </a:rPr>
              <a:t> </a:t>
            </a:r>
            <a:r>
              <a:rPr lang="en-US" sz="2000">
                <a:latin typeface="Trebuchet MS"/>
                <a:cs typeface="Trebuchet MS"/>
              </a:rPr>
              <a:t>damages</a:t>
            </a:r>
            <a:r>
              <a:rPr lang="en-US" sz="2000" spc="-45">
                <a:latin typeface="Trebuchet MS"/>
                <a:cs typeface="Trebuchet MS"/>
              </a:rPr>
              <a:t> </a:t>
            </a:r>
            <a:r>
              <a:rPr lang="en-US" sz="2000">
                <a:latin typeface="Trebuchet MS"/>
                <a:cs typeface="Trebuchet MS"/>
              </a:rPr>
              <a:t>than</a:t>
            </a:r>
            <a:r>
              <a:rPr lang="en-US" sz="2000" spc="-35">
                <a:latin typeface="Trebuchet MS"/>
                <a:cs typeface="Trebuchet MS"/>
              </a:rPr>
              <a:t> </a:t>
            </a:r>
            <a:r>
              <a:rPr lang="en-US" sz="2000">
                <a:latin typeface="Trebuchet MS"/>
                <a:cs typeface="Trebuchet MS"/>
              </a:rPr>
              <a:t>another</a:t>
            </a:r>
            <a:r>
              <a:rPr lang="en-US" sz="2000" spc="-35">
                <a:latin typeface="Trebuchet MS"/>
                <a:cs typeface="Trebuchet MS"/>
              </a:rPr>
              <a:t> </a:t>
            </a:r>
            <a:r>
              <a:rPr lang="en-US" sz="2000">
                <a:latin typeface="Trebuchet MS"/>
                <a:cs typeface="Trebuchet MS"/>
              </a:rPr>
              <a:t>family</a:t>
            </a:r>
            <a:r>
              <a:rPr lang="en-US" sz="2000" spc="-40">
                <a:latin typeface="Trebuchet MS"/>
                <a:cs typeface="Trebuchet MS"/>
              </a:rPr>
              <a:t> </a:t>
            </a:r>
            <a:r>
              <a:rPr lang="en-US" sz="2000" i="1">
                <a:latin typeface="Trebuchet MS"/>
                <a:cs typeface="Trebuchet MS"/>
              </a:rPr>
              <a:t>simply</a:t>
            </a:r>
            <a:r>
              <a:rPr lang="en-US" sz="2000" i="1" spc="-45">
                <a:latin typeface="Trebuchet MS"/>
                <a:cs typeface="Trebuchet MS"/>
              </a:rPr>
              <a:t> </a:t>
            </a:r>
            <a:r>
              <a:rPr lang="en-US" sz="2000" i="1">
                <a:latin typeface="Trebuchet MS"/>
                <a:cs typeface="Trebuchet MS"/>
              </a:rPr>
              <a:t>because</a:t>
            </a:r>
            <a:r>
              <a:rPr lang="en-US" sz="2000" i="1" spc="-15">
                <a:latin typeface="Trebuchet MS"/>
                <a:cs typeface="Trebuchet MS"/>
              </a:rPr>
              <a:t> </a:t>
            </a:r>
            <a:r>
              <a:rPr lang="en-US" sz="2000" spc="-25">
                <a:latin typeface="Trebuchet MS"/>
                <a:cs typeface="Trebuchet MS"/>
              </a:rPr>
              <a:t>the </a:t>
            </a:r>
            <a:r>
              <a:rPr lang="en-US" sz="2000">
                <a:latin typeface="Trebuchet MS"/>
                <a:cs typeface="Trebuchet MS"/>
              </a:rPr>
              <a:t>wealthier</a:t>
            </a:r>
            <a:r>
              <a:rPr lang="en-US" sz="2000" spc="-30">
                <a:latin typeface="Trebuchet MS"/>
                <a:cs typeface="Trebuchet MS"/>
              </a:rPr>
              <a:t> </a:t>
            </a:r>
            <a:r>
              <a:rPr lang="en-US" sz="2000">
                <a:latin typeface="Trebuchet MS"/>
                <a:cs typeface="Trebuchet MS"/>
              </a:rPr>
              <a:t>decedent</a:t>
            </a:r>
            <a:r>
              <a:rPr lang="en-US" sz="2000" spc="-35">
                <a:latin typeface="Trebuchet MS"/>
                <a:cs typeface="Trebuchet MS"/>
              </a:rPr>
              <a:t> </a:t>
            </a:r>
            <a:r>
              <a:rPr lang="en-US" sz="2000">
                <a:latin typeface="Trebuchet MS"/>
                <a:cs typeface="Trebuchet MS"/>
              </a:rPr>
              <a:t>stood</a:t>
            </a:r>
            <a:r>
              <a:rPr lang="en-US" sz="2000" spc="-5">
                <a:latin typeface="Trebuchet MS"/>
                <a:cs typeface="Trebuchet MS"/>
              </a:rPr>
              <a:t> </a:t>
            </a:r>
            <a:r>
              <a:rPr lang="en-US" sz="2000">
                <a:latin typeface="Trebuchet MS"/>
                <a:cs typeface="Trebuchet MS"/>
              </a:rPr>
              <a:t>to</a:t>
            </a:r>
            <a:r>
              <a:rPr lang="en-US" sz="2000" spc="-20">
                <a:latin typeface="Trebuchet MS"/>
                <a:cs typeface="Trebuchet MS"/>
              </a:rPr>
              <a:t> </a:t>
            </a:r>
            <a:r>
              <a:rPr lang="en-US" sz="2000">
                <a:latin typeface="Trebuchet MS"/>
                <a:cs typeface="Trebuchet MS"/>
              </a:rPr>
              <a:t>earn</a:t>
            </a:r>
            <a:r>
              <a:rPr lang="en-US" sz="2000" spc="-40">
                <a:latin typeface="Trebuchet MS"/>
                <a:cs typeface="Trebuchet MS"/>
              </a:rPr>
              <a:t> </a:t>
            </a:r>
            <a:r>
              <a:rPr lang="en-US" sz="2000">
                <a:latin typeface="Trebuchet MS"/>
                <a:cs typeface="Trebuchet MS"/>
              </a:rPr>
              <a:t>more</a:t>
            </a:r>
            <a:r>
              <a:rPr lang="en-US" sz="2000" spc="-10">
                <a:latin typeface="Trebuchet MS"/>
                <a:cs typeface="Trebuchet MS"/>
              </a:rPr>
              <a:t> </a:t>
            </a:r>
            <a:r>
              <a:rPr lang="en-US" sz="2000">
                <a:latin typeface="Trebuchet MS"/>
                <a:cs typeface="Trebuchet MS"/>
              </a:rPr>
              <a:t>during</a:t>
            </a:r>
            <a:r>
              <a:rPr lang="en-US" sz="2000" spc="-25">
                <a:latin typeface="Trebuchet MS"/>
                <a:cs typeface="Trebuchet MS"/>
              </a:rPr>
              <a:t> </a:t>
            </a:r>
            <a:r>
              <a:rPr lang="en-US" sz="2000">
                <a:latin typeface="Trebuchet MS"/>
                <a:cs typeface="Trebuchet MS"/>
              </a:rPr>
              <a:t>his</a:t>
            </a:r>
            <a:r>
              <a:rPr lang="en-US" sz="2000" spc="-25">
                <a:latin typeface="Trebuchet MS"/>
                <a:cs typeface="Trebuchet MS"/>
              </a:rPr>
              <a:t> </a:t>
            </a:r>
            <a:r>
              <a:rPr lang="en-US" sz="2000" spc="-10">
                <a:latin typeface="Trebuchet MS"/>
                <a:cs typeface="Trebuchet MS"/>
              </a:rPr>
              <a:t>life.”</a:t>
            </a:r>
            <a:endParaRPr lang="en-US" sz="2000">
              <a:latin typeface="Trebuchet MS"/>
              <a:cs typeface="Trebuchet MS"/>
            </a:endParaRPr>
          </a:p>
        </p:txBody>
      </p:sp>
    </p:spTree>
    <p:extLst>
      <p:ext uri="{BB962C8B-B14F-4D97-AF65-F5344CB8AC3E}">
        <p14:creationId xmlns:p14="http://schemas.microsoft.com/office/powerpoint/2010/main" val="22076055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624FFE1-5525-D77E-2CCD-F8482B3CD59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4B8245-F01E-6CD0-04C7-40145F053EC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B057DC7D-55CF-2ACB-6A02-475D3538FF1C}"/>
              </a:ext>
            </a:extLst>
          </p:cNvPr>
          <p:cNvSpPr>
            <a:spLocks noGrp="1"/>
          </p:cNvSpPr>
          <p:nvPr>
            <p:ph idx="1"/>
          </p:nvPr>
        </p:nvSpPr>
        <p:spPr>
          <a:xfrm>
            <a:off x="4810259" y="649480"/>
            <a:ext cx="6555347" cy="5546047"/>
          </a:xfrm>
        </p:spPr>
        <p:txBody>
          <a:bodyPr anchor="ctr">
            <a:normAutofit/>
          </a:bodyPr>
          <a:lstStyle/>
          <a:p>
            <a:pPr marL="12065" marR="5080" indent="0">
              <a:spcBef>
                <a:spcPts val="95"/>
              </a:spcBef>
              <a:buNone/>
            </a:pPr>
            <a:r>
              <a:rPr lang="en-US" sz="2000" b="1" u="sng">
                <a:uFill>
                  <a:solidFill>
                    <a:srgbClr val="FF0000"/>
                  </a:solidFill>
                </a:uFill>
                <a:cs typeface="Trebuchet MS"/>
              </a:rPr>
              <a:t>What</a:t>
            </a:r>
            <a:r>
              <a:rPr lang="en-US" sz="2000" b="1" u="sng" spc="-45">
                <a:uFill>
                  <a:solidFill>
                    <a:srgbClr val="FF0000"/>
                  </a:solidFill>
                </a:uFill>
                <a:cs typeface="Trebuchet MS"/>
              </a:rPr>
              <a:t> </a:t>
            </a:r>
            <a:r>
              <a:rPr lang="en-US" sz="2000" b="1" u="sng">
                <a:uFill>
                  <a:solidFill>
                    <a:srgbClr val="FF0000"/>
                  </a:solidFill>
                </a:uFill>
                <a:cs typeface="Trebuchet MS"/>
              </a:rPr>
              <a:t>Evidence</a:t>
            </a:r>
            <a:r>
              <a:rPr lang="en-US" sz="2000" b="1" u="sng" spc="-35">
                <a:uFill>
                  <a:solidFill>
                    <a:srgbClr val="FF0000"/>
                  </a:solidFill>
                </a:uFill>
                <a:cs typeface="Trebuchet MS"/>
              </a:rPr>
              <a:t> </a:t>
            </a:r>
            <a:r>
              <a:rPr lang="en-US" sz="2000" b="1" i="1" u="sng">
                <a:uFill>
                  <a:solidFill>
                    <a:srgbClr val="FF0000"/>
                  </a:solidFill>
                </a:uFill>
                <a:cs typeface="Trebuchet MS"/>
              </a:rPr>
              <a:t>will</a:t>
            </a:r>
            <a:r>
              <a:rPr lang="en-US" sz="2000" b="1" i="1" u="sng" spc="-45">
                <a:uFill>
                  <a:solidFill>
                    <a:srgbClr val="FF0000"/>
                  </a:solidFill>
                </a:uFill>
                <a:cs typeface="Trebuchet MS"/>
              </a:rPr>
              <a:t> </a:t>
            </a:r>
            <a:r>
              <a:rPr lang="en-US" sz="2000" b="1" u="sng" spc="-10">
                <a:uFill>
                  <a:solidFill>
                    <a:srgbClr val="FF0000"/>
                  </a:solidFill>
                </a:uFill>
                <a:cs typeface="Trebuchet MS"/>
              </a:rPr>
              <a:t>support</a:t>
            </a:r>
            <a:r>
              <a:rPr lang="en-US" sz="2000" b="1" spc="-10">
                <a:cs typeface="Trebuchet MS"/>
              </a:rPr>
              <a:t> </a:t>
            </a:r>
            <a:r>
              <a:rPr lang="en-US" sz="2000" b="1" u="sng">
                <a:uFill>
                  <a:solidFill>
                    <a:srgbClr val="FF0000"/>
                  </a:solidFill>
                </a:uFill>
                <a:cs typeface="Trebuchet MS"/>
              </a:rPr>
              <a:t>Noneconomic</a:t>
            </a:r>
            <a:r>
              <a:rPr lang="en-US" sz="2000" b="1" u="sng" spc="-110">
                <a:uFill>
                  <a:solidFill>
                    <a:srgbClr val="FF0000"/>
                  </a:solidFill>
                </a:uFill>
                <a:cs typeface="Trebuchet MS"/>
              </a:rPr>
              <a:t> </a:t>
            </a:r>
            <a:r>
              <a:rPr lang="en-US" sz="2000" b="1" u="sng" spc="-10">
                <a:uFill>
                  <a:solidFill>
                    <a:srgbClr val="FF0000"/>
                  </a:solidFill>
                </a:uFill>
                <a:cs typeface="Trebuchet MS"/>
              </a:rPr>
              <a:t>damages?</a:t>
            </a:r>
          </a:p>
          <a:p>
            <a:pPr marL="12065" marR="5080" indent="0">
              <a:spcBef>
                <a:spcPts val="95"/>
              </a:spcBef>
              <a:buNone/>
            </a:pPr>
            <a:endParaRPr lang="en-US" sz="2000">
              <a:cs typeface="Trebuchet MS"/>
            </a:endParaRPr>
          </a:p>
          <a:p>
            <a:pPr marL="354965" marR="405130" indent="-342900">
              <a:spcBef>
                <a:spcPts val="105"/>
              </a:spcBef>
              <a:buClr>
                <a:srgbClr val="C00000"/>
              </a:buClr>
              <a:buSzPct val="80000"/>
              <a:tabLst>
                <a:tab pos="299085" algn="l"/>
              </a:tabLst>
            </a:pPr>
            <a:r>
              <a:rPr lang="en-US" sz="2000"/>
              <a:t>Evidence</a:t>
            </a:r>
            <a:r>
              <a:rPr lang="en-US" sz="2000" spc="-45"/>
              <a:t> </a:t>
            </a:r>
            <a:r>
              <a:rPr lang="en-US" sz="2000"/>
              <a:t>of</a:t>
            </a:r>
            <a:r>
              <a:rPr lang="en-US" sz="2000" spc="-35"/>
              <a:t> </a:t>
            </a:r>
            <a:r>
              <a:rPr lang="en-US" sz="2000"/>
              <a:t>the</a:t>
            </a:r>
            <a:r>
              <a:rPr lang="en-US" sz="2000" spc="-35"/>
              <a:t> </a:t>
            </a:r>
            <a:r>
              <a:rPr lang="en-US" sz="2000"/>
              <a:t>“nature,</a:t>
            </a:r>
            <a:r>
              <a:rPr lang="en-US" sz="2000" spc="-60"/>
              <a:t> </a:t>
            </a:r>
            <a:r>
              <a:rPr lang="en-US" sz="2000"/>
              <a:t>duration,</a:t>
            </a:r>
            <a:r>
              <a:rPr lang="en-US" sz="2000" spc="-45"/>
              <a:t> </a:t>
            </a:r>
            <a:r>
              <a:rPr lang="en-US" sz="2000"/>
              <a:t>and</a:t>
            </a:r>
            <a:r>
              <a:rPr lang="en-US" sz="2000" spc="-40"/>
              <a:t> </a:t>
            </a:r>
            <a:r>
              <a:rPr lang="en-US" sz="2000"/>
              <a:t>severity”</a:t>
            </a:r>
            <a:r>
              <a:rPr lang="en-US" sz="2000" spc="-50"/>
              <a:t> </a:t>
            </a:r>
            <a:r>
              <a:rPr lang="en-US" sz="2000"/>
              <a:t>of</a:t>
            </a:r>
            <a:r>
              <a:rPr lang="en-US" sz="2000" spc="-30"/>
              <a:t> </a:t>
            </a:r>
            <a:r>
              <a:rPr lang="en-US" sz="2000" spc="-10"/>
              <a:t>mental </a:t>
            </a:r>
            <a:r>
              <a:rPr lang="en-US" sz="2000"/>
              <a:t>anguish</a:t>
            </a:r>
            <a:r>
              <a:rPr lang="en-US" sz="2000" spc="-55"/>
              <a:t> </a:t>
            </a:r>
            <a:r>
              <a:rPr lang="en-US" sz="2000" spc="-10"/>
              <a:t>damages?</a:t>
            </a:r>
            <a:endParaRPr lang="en-US" sz="2000"/>
          </a:p>
          <a:p>
            <a:pPr marL="755015" marR="22860" lvl="1" indent="-285750">
              <a:spcBef>
                <a:spcPts val="1000"/>
              </a:spcBef>
              <a:buClr>
                <a:srgbClr val="C00000"/>
              </a:buClr>
              <a:buSzPct val="80555"/>
              <a:tabLst>
                <a:tab pos="697865" algn="l"/>
              </a:tabLst>
            </a:pPr>
            <a:r>
              <a:rPr lang="en-US" sz="2000">
                <a:cs typeface="Trebuchet MS"/>
              </a:rPr>
              <a:t>Just</a:t>
            </a:r>
            <a:r>
              <a:rPr lang="en-US" sz="2000" spc="-35">
                <a:cs typeface="Trebuchet MS"/>
              </a:rPr>
              <a:t> </a:t>
            </a:r>
            <a:r>
              <a:rPr lang="en-US" sz="2000">
                <a:cs typeface="Trebuchet MS"/>
              </a:rPr>
              <a:t>as</a:t>
            </a:r>
            <a:r>
              <a:rPr lang="en-US" sz="2000" spc="-45">
                <a:cs typeface="Trebuchet MS"/>
              </a:rPr>
              <a:t> </a:t>
            </a:r>
            <a:r>
              <a:rPr lang="en-US" sz="2000">
                <a:cs typeface="Trebuchet MS"/>
              </a:rPr>
              <a:t>this</a:t>
            </a:r>
            <a:r>
              <a:rPr lang="en-US" sz="2000" spc="-30">
                <a:cs typeface="Trebuchet MS"/>
              </a:rPr>
              <a:t> </a:t>
            </a:r>
            <a:r>
              <a:rPr lang="en-US" sz="2000">
                <a:cs typeface="Trebuchet MS"/>
              </a:rPr>
              <a:t>evidence</a:t>
            </a:r>
            <a:r>
              <a:rPr lang="en-US" sz="2000" spc="-25">
                <a:cs typeface="Trebuchet MS"/>
              </a:rPr>
              <a:t> </a:t>
            </a:r>
            <a:r>
              <a:rPr lang="en-US" sz="2000">
                <a:cs typeface="Trebuchet MS"/>
              </a:rPr>
              <a:t>supports</a:t>
            </a:r>
            <a:r>
              <a:rPr lang="en-US" sz="2000" spc="-55">
                <a:cs typeface="Trebuchet MS"/>
              </a:rPr>
              <a:t> </a:t>
            </a:r>
            <a:r>
              <a:rPr lang="en-US" sz="2000">
                <a:cs typeface="Trebuchet MS"/>
              </a:rPr>
              <a:t>the</a:t>
            </a:r>
            <a:r>
              <a:rPr lang="en-US" sz="2000" spc="-20">
                <a:cs typeface="Trebuchet MS"/>
              </a:rPr>
              <a:t> </a:t>
            </a:r>
            <a:r>
              <a:rPr lang="en-US" sz="2000" i="1">
                <a:cs typeface="Trebuchet MS"/>
              </a:rPr>
              <a:t>existence</a:t>
            </a:r>
            <a:r>
              <a:rPr lang="en-US" sz="2000" i="1" spc="-80">
                <a:cs typeface="Trebuchet MS"/>
              </a:rPr>
              <a:t> </a:t>
            </a:r>
            <a:r>
              <a:rPr lang="en-US" sz="2000">
                <a:cs typeface="Trebuchet MS"/>
              </a:rPr>
              <a:t>of</a:t>
            </a:r>
            <a:r>
              <a:rPr lang="en-US" sz="2000" spc="-40">
                <a:cs typeface="Trebuchet MS"/>
              </a:rPr>
              <a:t> </a:t>
            </a:r>
            <a:r>
              <a:rPr lang="en-US" sz="2000">
                <a:cs typeface="Trebuchet MS"/>
              </a:rPr>
              <a:t>mental</a:t>
            </a:r>
            <a:r>
              <a:rPr lang="en-US" sz="2000" spc="-30">
                <a:cs typeface="Trebuchet MS"/>
              </a:rPr>
              <a:t> </a:t>
            </a:r>
            <a:r>
              <a:rPr lang="en-US" sz="2000">
                <a:cs typeface="Trebuchet MS"/>
              </a:rPr>
              <a:t>anguish,</a:t>
            </a:r>
            <a:r>
              <a:rPr lang="en-US" sz="2000" spc="-35">
                <a:cs typeface="Trebuchet MS"/>
              </a:rPr>
              <a:t> </a:t>
            </a:r>
            <a:r>
              <a:rPr lang="en-US" sz="2000" spc="-25">
                <a:cs typeface="Trebuchet MS"/>
              </a:rPr>
              <a:t>it </a:t>
            </a:r>
            <a:r>
              <a:rPr lang="en-US" sz="2000">
                <a:cs typeface="Trebuchet MS"/>
              </a:rPr>
              <a:t>“will</a:t>
            </a:r>
            <a:r>
              <a:rPr lang="en-US" sz="2000" spc="-55">
                <a:cs typeface="Trebuchet MS"/>
              </a:rPr>
              <a:t> </a:t>
            </a:r>
            <a:r>
              <a:rPr lang="en-US" sz="2000">
                <a:cs typeface="Trebuchet MS"/>
              </a:rPr>
              <a:t>naturally</a:t>
            </a:r>
            <a:r>
              <a:rPr lang="en-US" sz="2000" spc="-35">
                <a:cs typeface="Trebuchet MS"/>
              </a:rPr>
              <a:t> </a:t>
            </a:r>
            <a:r>
              <a:rPr lang="en-US" sz="2000">
                <a:cs typeface="Trebuchet MS"/>
              </a:rPr>
              <a:t>also</a:t>
            </a:r>
            <a:r>
              <a:rPr lang="en-US" sz="2000" spc="-40">
                <a:cs typeface="Trebuchet MS"/>
              </a:rPr>
              <a:t> </a:t>
            </a:r>
            <a:r>
              <a:rPr lang="en-US" sz="2000">
                <a:cs typeface="Trebuchet MS"/>
              </a:rPr>
              <a:t>be</a:t>
            </a:r>
            <a:r>
              <a:rPr lang="en-US" sz="2000" spc="-45">
                <a:cs typeface="Trebuchet MS"/>
              </a:rPr>
              <a:t> </a:t>
            </a:r>
            <a:r>
              <a:rPr lang="en-US" sz="2000">
                <a:cs typeface="Trebuchet MS"/>
              </a:rPr>
              <a:t>relevant</a:t>
            </a:r>
            <a:r>
              <a:rPr lang="en-US" sz="2000" spc="-5">
                <a:cs typeface="Trebuchet MS"/>
              </a:rPr>
              <a:t> </a:t>
            </a:r>
            <a:r>
              <a:rPr lang="en-US" sz="2000">
                <a:cs typeface="Trebuchet MS"/>
              </a:rPr>
              <a:t>to</a:t>
            </a:r>
            <a:r>
              <a:rPr lang="en-US" sz="2000" spc="-45">
                <a:cs typeface="Trebuchet MS"/>
              </a:rPr>
              <a:t> </a:t>
            </a:r>
            <a:r>
              <a:rPr lang="en-US" sz="2000">
                <a:cs typeface="Trebuchet MS"/>
              </a:rPr>
              <a:t>the</a:t>
            </a:r>
            <a:r>
              <a:rPr lang="en-US" sz="2000" spc="-15">
                <a:cs typeface="Trebuchet MS"/>
              </a:rPr>
              <a:t> </a:t>
            </a:r>
            <a:r>
              <a:rPr lang="en-US" sz="2000" i="1">
                <a:cs typeface="Trebuchet MS"/>
              </a:rPr>
              <a:t>amount</a:t>
            </a:r>
            <a:r>
              <a:rPr lang="en-US" sz="2000" i="1" spc="-35">
                <a:cs typeface="Trebuchet MS"/>
              </a:rPr>
              <a:t> </a:t>
            </a:r>
            <a:r>
              <a:rPr lang="en-US" sz="2000" spc="-10">
                <a:cs typeface="Trebuchet MS"/>
              </a:rPr>
              <a:t>awarded”</a:t>
            </a:r>
            <a:endParaRPr lang="en-US" sz="2000">
              <a:cs typeface="Trebuchet MS"/>
            </a:endParaRPr>
          </a:p>
          <a:p>
            <a:pPr marL="354965" marR="5080" indent="-342900">
              <a:buClr>
                <a:srgbClr val="C00000"/>
              </a:buClr>
              <a:buSzPct val="80000"/>
              <a:tabLst>
                <a:tab pos="299085" algn="l"/>
              </a:tabLst>
            </a:pPr>
            <a:r>
              <a:rPr lang="en-US" sz="2000"/>
              <a:t>“Lawyer</a:t>
            </a:r>
            <a:r>
              <a:rPr lang="en-US" sz="2000" spc="-50"/>
              <a:t> </a:t>
            </a:r>
            <a:r>
              <a:rPr lang="en-US" sz="2000"/>
              <a:t>argument</a:t>
            </a:r>
            <a:r>
              <a:rPr lang="en-US" sz="2000" spc="-65"/>
              <a:t> </a:t>
            </a:r>
            <a:r>
              <a:rPr lang="en-US" sz="2000"/>
              <a:t>rationally</a:t>
            </a:r>
            <a:r>
              <a:rPr lang="en-US" sz="2000" spc="-50"/>
              <a:t> </a:t>
            </a:r>
            <a:r>
              <a:rPr lang="en-US" sz="2000"/>
              <a:t>connecting</a:t>
            </a:r>
            <a:r>
              <a:rPr lang="en-US" sz="2000" spc="-65"/>
              <a:t> </a:t>
            </a:r>
            <a:r>
              <a:rPr lang="en-US" sz="2000"/>
              <a:t>the</a:t>
            </a:r>
            <a:r>
              <a:rPr lang="en-US" sz="2000" spc="-35"/>
              <a:t> </a:t>
            </a:r>
            <a:r>
              <a:rPr lang="en-US" sz="2000"/>
              <a:t>amount</a:t>
            </a:r>
            <a:r>
              <a:rPr lang="en-US" sz="2000" spc="-45"/>
              <a:t> </a:t>
            </a:r>
            <a:r>
              <a:rPr lang="en-US" sz="2000"/>
              <a:t>sought</a:t>
            </a:r>
            <a:r>
              <a:rPr lang="en-US" sz="2000" spc="-60"/>
              <a:t> </a:t>
            </a:r>
            <a:r>
              <a:rPr lang="en-US" sz="2000"/>
              <a:t>[</a:t>
            </a:r>
            <a:r>
              <a:rPr lang="en-US" sz="2000" spc="-15"/>
              <a:t> </a:t>
            </a:r>
            <a:r>
              <a:rPr lang="en-US" sz="2000" spc="-50"/>
              <a:t>] </a:t>
            </a:r>
            <a:r>
              <a:rPr lang="en-US" sz="2000"/>
              <a:t>to</a:t>
            </a:r>
            <a:r>
              <a:rPr lang="en-US" sz="2000" spc="-25"/>
              <a:t> </a:t>
            </a:r>
            <a:r>
              <a:rPr lang="en-US" sz="2000"/>
              <a:t>the</a:t>
            </a:r>
            <a:r>
              <a:rPr lang="en-US" sz="2000" spc="-25"/>
              <a:t> </a:t>
            </a:r>
            <a:r>
              <a:rPr lang="en-US" sz="2000" spc="-10"/>
              <a:t>evidence”</a:t>
            </a:r>
            <a:endParaRPr lang="en-US" sz="2000"/>
          </a:p>
        </p:txBody>
      </p:sp>
    </p:spTree>
    <p:extLst>
      <p:ext uri="{BB962C8B-B14F-4D97-AF65-F5344CB8AC3E}">
        <p14:creationId xmlns:p14="http://schemas.microsoft.com/office/powerpoint/2010/main" val="42475900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427FF16-D307-F0C5-827A-EB8EB7BC18C3}"/>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92B6C2-0FE9-EFB9-C20E-2B042E537BF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C2FEDCFE-1ADA-02CB-B7AC-46720969FF1D}"/>
              </a:ext>
            </a:extLst>
          </p:cNvPr>
          <p:cNvSpPr>
            <a:spLocks noGrp="1"/>
          </p:cNvSpPr>
          <p:nvPr>
            <p:ph idx="1"/>
          </p:nvPr>
        </p:nvSpPr>
        <p:spPr>
          <a:xfrm>
            <a:off x="4810259" y="649480"/>
            <a:ext cx="6555347" cy="5546047"/>
          </a:xfrm>
        </p:spPr>
        <p:txBody>
          <a:bodyPr anchor="ctr">
            <a:normAutofit/>
          </a:bodyPr>
          <a:lstStyle/>
          <a:p>
            <a:pPr marL="12065" marR="5080" indent="0">
              <a:spcBef>
                <a:spcPts val="95"/>
              </a:spcBef>
              <a:buNone/>
            </a:pPr>
            <a:r>
              <a:rPr lang="en-US" sz="2000" b="1" u="sng">
                <a:uFill>
                  <a:solidFill>
                    <a:srgbClr val="FF0000"/>
                  </a:solidFill>
                </a:uFill>
                <a:cs typeface="Trebuchet MS"/>
              </a:rPr>
              <a:t>What</a:t>
            </a:r>
            <a:r>
              <a:rPr lang="en-US" sz="2000" b="1" u="sng" spc="-45">
                <a:uFill>
                  <a:solidFill>
                    <a:srgbClr val="FF0000"/>
                  </a:solidFill>
                </a:uFill>
                <a:cs typeface="Trebuchet MS"/>
              </a:rPr>
              <a:t> </a:t>
            </a:r>
            <a:r>
              <a:rPr lang="en-US" sz="2000" b="1" u="sng">
                <a:uFill>
                  <a:solidFill>
                    <a:srgbClr val="FF0000"/>
                  </a:solidFill>
                </a:uFill>
                <a:cs typeface="Trebuchet MS"/>
              </a:rPr>
              <a:t>Evidence</a:t>
            </a:r>
            <a:r>
              <a:rPr lang="en-US" sz="2000" b="1" u="sng" spc="-35">
                <a:uFill>
                  <a:solidFill>
                    <a:srgbClr val="FF0000"/>
                  </a:solidFill>
                </a:uFill>
                <a:cs typeface="Trebuchet MS"/>
              </a:rPr>
              <a:t> </a:t>
            </a:r>
            <a:r>
              <a:rPr lang="en-US" sz="2000" b="1" i="1" u="sng">
                <a:uFill>
                  <a:solidFill>
                    <a:srgbClr val="FF0000"/>
                  </a:solidFill>
                </a:uFill>
                <a:cs typeface="Trebuchet MS"/>
              </a:rPr>
              <a:t>will</a:t>
            </a:r>
            <a:r>
              <a:rPr lang="en-US" sz="2000" b="1" i="1" u="sng" spc="-45">
                <a:uFill>
                  <a:solidFill>
                    <a:srgbClr val="FF0000"/>
                  </a:solidFill>
                </a:uFill>
                <a:cs typeface="Trebuchet MS"/>
              </a:rPr>
              <a:t> </a:t>
            </a:r>
            <a:r>
              <a:rPr lang="en-US" sz="2000" b="1" u="sng" spc="-10">
                <a:uFill>
                  <a:solidFill>
                    <a:srgbClr val="FF0000"/>
                  </a:solidFill>
                </a:uFill>
                <a:cs typeface="Trebuchet MS"/>
              </a:rPr>
              <a:t>support</a:t>
            </a:r>
            <a:r>
              <a:rPr lang="en-US" sz="2000" b="1" spc="-10">
                <a:cs typeface="Trebuchet MS"/>
              </a:rPr>
              <a:t> </a:t>
            </a:r>
            <a:r>
              <a:rPr lang="en-US" sz="2000" b="1" u="sng">
                <a:uFill>
                  <a:solidFill>
                    <a:srgbClr val="FF0000"/>
                  </a:solidFill>
                </a:uFill>
                <a:cs typeface="Trebuchet MS"/>
              </a:rPr>
              <a:t>Noneconomic</a:t>
            </a:r>
            <a:r>
              <a:rPr lang="en-US" sz="2000" b="1" u="sng" spc="-110">
                <a:uFill>
                  <a:solidFill>
                    <a:srgbClr val="FF0000"/>
                  </a:solidFill>
                </a:uFill>
                <a:cs typeface="Trebuchet MS"/>
              </a:rPr>
              <a:t> </a:t>
            </a:r>
            <a:r>
              <a:rPr lang="en-US" sz="2000" b="1" u="sng" spc="-10">
                <a:uFill>
                  <a:solidFill>
                    <a:srgbClr val="FF0000"/>
                  </a:solidFill>
                </a:uFill>
                <a:cs typeface="Trebuchet MS"/>
              </a:rPr>
              <a:t>damages?</a:t>
            </a:r>
            <a:endParaRPr lang="en-US" sz="2000">
              <a:cs typeface="Trebuchet MS"/>
            </a:endParaRPr>
          </a:p>
          <a:p>
            <a:pPr marL="355600" indent="-342900">
              <a:spcBef>
                <a:spcPts val="2165"/>
              </a:spcBef>
              <a:buClr>
                <a:srgbClr val="C00000"/>
              </a:buClr>
              <a:buSzPct val="80000"/>
              <a:tabLst>
                <a:tab pos="298450" algn="l"/>
              </a:tabLst>
            </a:pPr>
            <a:r>
              <a:rPr lang="en-US" sz="2000">
                <a:cs typeface="Trebuchet MS"/>
              </a:rPr>
              <a:t>Direct</a:t>
            </a:r>
            <a:r>
              <a:rPr lang="en-US" sz="2000" spc="-40">
                <a:cs typeface="Trebuchet MS"/>
              </a:rPr>
              <a:t> </a:t>
            </a:r>
            <a:r>
              <a:rPr lang="en-US" sz="2000">
                <a:cs typeface="Trebuchet MS"/>
              </a:rPr>
              <a:t>evidence</a:t>
            </a:r>
            <a:r>
              <a:rPr lang="en-US" sz="2000" spc="-55">
                <a:cs typeface="Trebuchet MS"/>
              </a:rPr>
              <a:t> </a:t>
            </a:r>
            <a:r>
              <a:rPr lang="en-US" sz="2000">
                <a:cs typeface="Trebuchet MS"/>
              </a:rPr>
              <a:t>of</a:t>
            </a:r>
            <a:r>
              <a:rPr lang="en-US" sz="2000" spc="-25">
                <a:cs typeface="Trebuchet MS"/>
              </a:rPr>
              <a:t> </a:t>
            </a:r>
            <a:r>
              <a:rPr lang="en-US" sz="2000" spc="-10">
                <a:cs typeface="Trebuchet MS"/>
              </a:rPr>
              <a:t>quantification</a:t>
            </a:r>
            <a:endParaRPr lang="en-US" sz="2000">
              <a:cs typeface="Trebuchet MS"/>
            </a:endParaRPr>
          </a:p>
          <a:p>
            <a:pPr marL="755650" marR="956944" lvl="1" indent="-285750">
              <a:spcBef>
                <a:spcPts val="1005"/>
              </a:spcBef>
              <a:buClr>
                <a:srgbClr val="C00000"/>
              </a:buClr>
              <a:buSzPct val="80555"/>
              <a:tabLst>
                <a:tab pos="698500" algn="l"/>
              </a:tabLst>
            </a:pPr>
            <a:r>
              <a:rPr lang="en-US" sz="2000">
                <a:cs typeface="Trebuchet MS"/>
              </a:rPr>
              <a:t>“evidence</a:t>
            </a:r>
            <a:r>
              <a:rPr lang="en-US" sz="2000" spc="-35">
                <a:cs typeface="Trebuchet MS"/>
              </a:rPr>
              <a:t> </a:t>
            </a:r>
            <a:r>
              <a:rPr lang="en-US" sz="2000">
                <a:cs typeface="Trebuchet MS"/>
              </a:rPr>
              <a:t>of</a:t>
            </a:r>
            <a:r>
              <a:rPr lang="en-US" sz="2000" spc="-50">
                <a:cs typeface="Trebuchet MS"/>
              </a:rPr>
              <a:t> </a:t>
            </a:r>
            <a:r>
              <a:rPr lang="en-US" sz="2000">
                <a:cs typeface="Trebuchet MS"/>
              </a:rPr>
              <a:t>the</a:t>
            </a:r>
            <a:r>
              <a:rPr lang="en-US" sz="2000" spc="-35">
                <a:cs typeface="Trebuchet MS"/>
              </a:rPr>
              <a:t> </a:t>
            </a:r>
            <a:r>
              <a:rPr lang="en-US" sz="2000">
                <a:cs typeface="Trebuchet MS"/>
              </a:rPr>
              <a:t>likely</a:t>
            </a:r>
            <a:r>
              <a:rPr lang="en-US" sz="2000" spc="-55">
                <a:cs typeface="Trebuchet MS"/>
              </a:rPr>
              <a:t> </a:t>
            </a:r>
            <a:r>
              <a:rPr lang="en-US" sz="2000" b="1">
                <a:cs typeface="Trebuchet MS"/>
              </a:rPr>
              <a:t>financial</a:t>
            </a:r>
            <a:r>
              <a:rPr lang="en-US" sz="2000" b="1" spc="-50">
                <a:cs typeface="Trebuchet MS"/>
              </a:rPr>
              <a:t> </a:t>
            </a:r>
            <a:r>
              <a:rPr lang="en-US" sz="2000" b="1">
                <a:cs typeface="Trebuchet MS"/>
              </a:rPr>
              <a:t>consequences</a:t>
            </a:r>
            <a:r>
              <a:rPr lang="en-US" sz="2000" b="1" spc="-45">
                <a:cs typeface="Trebuchet MS"/>
              </a:rPr>
              <a:t> </a:t>
            </a:r>
            <a:r>
              <a:rPr lang="en-US" sz="2000" b="1">
                <a:cs typeface="Trebuchet MS"/>
              </a:rPr>
              <a:t>of</a:t>
            </a:r>
            <a:r>
              <a:rPr lang="en-US" sz="2000" b="1" spc="-50">
                <a:cs typeface="Trebuchet MS"/>
              </a:rPr>
              <a:t> </a:t>
            </a:r>
            <a:r>
              <a:rPr lang="en-US" sz="2000" b="1" spc="-10">
                <a:cs typeface="Trebuchet MS"/>
              </a:rPr>
              <a:t>severe </a:t>
            </a:r>
            <a:r>
              <a:rPr lang="en-US" sz="2000" b="1">
                <a:cs typeface="Trebuchet MS"/>
              </a:rPr>
              <a:t>emotional</a:t>
            </a:r>
            <a:r>
              <a:rPr lang="en-US" sz="2000" b="1" spc="-50">
                <a:cs typeface="Trebuchet MS"/>
              </a:rPr>
              <a:t> </a:t>
            </a:r>
            <a:r>
              <a:rPr lang="en-US" sz="2000" b="1">
                <a:cs typeface="Trebuchet MS"/>
              </a:rPr>
              <a:t>disruption</a:t>
            </a:r>
            <a:r>
              <a:rPr lang="en-US" sz="2000" b="1" spc="-60">
                <a:cs typeface="Trebuchet MS"/>
              </a:rPr>
              <a:t> </a:t>
            </a:r>
            <a:r>
              <a:rPr lang="en-US" sz="2000">
                <a:cs typeface="Trebuchet MS"/>
              </a:rPr>
              <a:t>in</a:t>
            </a:r>
            <a:r>
              <a:rPr lang="en-US" sz="2000" spc="-65">
                <a:cs typeface="Trebuchet MS"/>
              </a:rPr>
              <a:t> </a:t>
            </a:r>
            <a:r>
              <a:rPr lang="en-US" sz="2000">
                <a:cs typeface="Trebuchet MS"/>
              </a:rPr>
              <a:t>the</a:t>
            </a:r>
            <a:r>
              <a:rPr lang="en-US" sz="2000" spc="-45">
                <a:cs typeface="Trebuchet MS"/>
              </a:rPr>
              <a:t> </a:t>
            </a:r>
            <a:r>
              <a:rPr lang="en-US" sz="2000" spc="-10">
                <a:cs typeface="Trebuchet MS"/>
              </a:rPr>
              <a:t>plaintiff’s</a:t>
            </a:r>
            <a:r>
              <a:rPr lang="en-US" sz="2000" spc="-70">
                <a:cs typeface="Trebuchet MS"/>
              </a:rPr>
              <a:t> </a:t>
            </a:r>
            <a:r>
              <a:rPr lang="en-US" sz="2000" spc="-10">
                <a:cs typeface="Trebuchet MS"/>
              </a:rPr>
              <a:t>life”</a:t>
            </a:r>
            <a:endParaRPr lang="en-US" sz="2000">
              <a:cs typeface="Trebuchet MS"/>
            </a:endParaRPr>
          </a:p>
          <a:p>
            <a:pPr marL="755650" marR="5080" lvl="1" indent="-285750">
              <a:buClr>
                <a:srgbClr val="C00000"/>
              </a:buClr>
              <a:buSzPct val="80555"/>
              <a:tabLst>
                <a:tab pos="698500" algn="l"/>
              </a:tabLst>
            </a:pPr>
            <a:r>
              <a:rPr lang="en-US" sz="2000">
                <a:cs typeface="Trebuchet MS"/>
              </a:rPr>
              <a:t>“evidence</a:t>
            </a:r>
            <a:r>
              <a:rPr lang="en-US" sz="2000" spc="-30">
                <a:cs typeface="Trebuchet MS"/>
              </a:rPr>
              <a:t> </a:t>
            </a:r>
            <a:r>
              <a:rPr lang="en-US" sz="2000">
                <a:cs typeface="Trebuchet MS"/>
              </a:rPr>
              <a:t>that</a:t>
            </a:r>
            <a:r>
              <a:rPr lang="en-US" sz="2000" spc="-35">
                <a:cs typeface="Trebuchet MS"/>
              </a:rPr>
              <a:t> </a:t>
            </a:r>
            <a:r>
              <a:rPr lang="en-US" sz="2000">
                <a:cs typeface="Trebuchet MS"/>
              </a:rPr>
              <a:t>some</a:t>
            </a:r>
            <a:r>
              <a:rPr lang="en-US" sz="2000" spc="-40">
                <a:cs typeface="Trebuchet MS"/>
              </a:rPr>
              <a:t> </a:t>
            </a:r>
            <a:r>
              <a:rPr lang="en-US" sz="2000">
                <a:cs typeface="Trebuchet MS"/>
              </a:rPr>
              <a:t>amount</a:t>
            </a:r>
            <a:r>
              <a:rPr lang="en-US" sz="2000" spc="-35">
                <a:cs typeface="Trebuchet MS"/>
              </a:rPr>
              <a:t> </a:t>
            </a:r>
            <a:r>
              <a:rPr lang="en-US" sz="2000">
                <a:cs typeface="Trebuchet MS"/>
              </a:rPr>
              <a:t>of</a:t>
            </a:r>
            <a:r>
              <a:rPr lang="en-US" sz="2000" spc="-45">
                <a:cs typeface="Trebuchet MS"/>
              </a:rPr>
              <a:t> </a:t>
            </a:r>
            <a:r>
              <a:rPr lang="en-US" sz="2000">
                <a:cs typeface="Trebuchet MS"/>
              </a:rPr>
              <a:t>money</a:t>
            </a:r>
            <a:r>
              <a:rPr lang="en-US" sz="2000" spc="-30">
                <a:cs typeface="Trebuchet MS"/>
              </a:rPr>
              <a:t> </a:t>
            </a:r>
            <a:r>
              <a:rPr lang="en-US" sz="2000">
                <a:cs typeface="Trebuchet MS"/>
              </a:rPr>
              <a:t>would</a:t>
            </a:r>
            <a:r>
              <a:rPr lang="en-US" sz="2000" spc="-45">
                <a:cs typeface="Trebuchet MS"/>
              </a:rPr>
              <a:t> </a:t>
            </a:r>
            <a:r>
              <a:rPr lang="en-US" sz="2000" b="1">
                <a:cs typeface="Trebuchet MS"/>
              </a:rPr>
              <a:t>enable</a:t>
            </a:r>
            <a:r>
              <a:rPr lang="en-US" sz="2000" b="1" spc="-50">
                <a:cs typeface="Trebuchet MS"/>
              </a:rPr>
              <a:t> </a:t>
            </a:r>
            <a:r>
              <a:rPr lang="en-US" sz="2000" b="1">
                <a:cs typeface="Trebuchet MS"/>
              </a:rPr>
              <a:t>the</a:t>
            </a:r>
            <a:r>
              <a:rPr lang="en-US" sz="2000" b="1" spc="-25">
                <a:cs typeface="Trebuchet MS"/>
              </a:rPr>
              <a:t> </a:t>
            </a:r>
            <a:r>
              <a:rPr lang="en-US" sz="2000" b="1" spc="-10">
                <a:cs typeface="Trebuchet MS"/>
              </a:rPr>
              <a:t>plaintiff </a:t>
            </a:r>
            <a:r>
              <a:rPr lang="en-US" sz="2000" b="1">
                <a:cs typeface="Trebuchet MS"/>
              </a:rPr>
              <a:t>to</a:t>
            </a:r>
            <a:r>
              <a:rPr lang="en-US" sz="2000" b="1" spc="-45">
                <a:cs typeface="Trebuchet MS"/>
              </a:rPr>
              <a:t> </a:t>
            </a:r>
            <a:r>
              <a:rPr lang="en-US" sz="2000" b="1">
                <a:cs typeface="Trebuchet MS"/>
              </a:rPr>
              <a:t>better</a:t>
            </a:r>
            <a:r>
              <a:rPr lang="en-US" sz="2000" b="1" spc="-25">
                <a:cs typeface="Trebuchet MS"/>
              </a:rPr>
              <a:t> </a:t>
            </a:r>
            <a:r>
              <a:rPr lang="en-US" sz="2000" b="1">
                <a:cs typeface="Trebuchet MS"/>
              </a:rPr>
              <a:t>deal</a:t>
            </a:r>
            <a:r>
              <a:rPr lang="en-US" sz="2000" b="1" spc="-50">
                <a:cs typeface="Trebuchet MS"/>
              </a:rPr>
              <a:t> </a:t>
            </a:r>
            <a:r>
              <a:rPr lang="en-US" sz="2000" b="1">
                <a:cs typeface="Trebuchet MS"/>
              </a:rPr>
              <a:t>with</a:t>
            </a:r>
            <a:r>
              <a:rPr lang="en-US" sz="2000" b="1" spc="-35">
                <a:cs typeface="Trebuchet MS"/>
              </a:rPr>
              <a:t> </a:t>
            </a:r>
            <a:r>
              <a:rPr lang="en-US" sz="2000" b="1">
                <a:cs typeface="Trebuchet MS"/>
              </a:rPr>
              <a:t>grief</a:t>
            </a:r>
            <a:r>
              <a:rPr lang="en-US" sz="2000" b="1" spc="-40">
                <a:cs typeface="Trebuchet MS"/>
              </a:rPr>
              <a:t> </a:t>
            </a:r>
            <a:r>
              <a:rPr lang="en-US" sz="2000">
                <a:cs typeface="Trebuchet MS"/>
              </a:rPr>
              <a:t>or</a:t>
            </a:r>
            <a:r>
              <a:rPr lang="en-US" sz="2000" spc="-25">
                <a:cs typeface="Trebuchet MS"/>
              </a:rPr>
              <a:t> </a:t>
            </a:r>
            <a:r>
              <a:rPr lang="en-US" sz="2000">
                <a:cs typeface="Trebuchet MS"/>
              </a:rPr>
              <a:t>restore</a:t>
            </a:r>
            <a:r>
              <a:rPr lang="en-US" sz="2000" spc="-20">
                <a:cs typeface="Trebuchet MS"/>
              </a:rPr>
              <a:t> </a:t>
            </a:r>
            <a:r>
              <a:rPr lang="en-US" sz="2000">
                <a:cs typeface="Trebuchet MS"/>
              </a:rPr>
              <a:t>his</a:t>
            </a:r>
            <a:r>
              <a:rPr lang="en-US" sz="2000" spc="-45">
                <a:cs typeface="Trebuchet MS"/>
              </a:rPr>
              <a:t> </a:t>
            </a:r>
            <a:r>
              <a:rPr lang="en-US" sz="2000">
                <a:cs typeface="Trebuchet MS"/>
              </a:rPr>
              <a:t>emotional</a:t>
            </a:r>
            <a:r>
              <a:rPr lang="en-US" sz="2000" spc="-25">
                <a:cs typeface="Trebuchet MS"/>
              </a:rPr>
              <a:t> </a:t>
            </a:r>
            <a:r>
              <a:rPr lang="en-US" sz="2000" spc="-10">
                <a:cs typeface="Trebuchet MS"/>
              </a:rPr>
              <a:t>health”</a:t>
            </a:r>
            <a:endParaRPr lang="en-US" sz="2000">
              <a:cs typeface="Trebuchet MS"/>
            </a:endParaRPr>
          </a:p>
          <a:p>
            <a:pPr marL="755650" marR="189865" lvl="1" indent="-285750">
              <a:buClr>
                <a:srgbClr val="C00000"/>
              </a:buClr>
              <a:buSzPct val="80555"/>
              <a:tabLst>
                <a:tab pos="698500" algn="l"/>
              </a:tabLst>
            </a:pPr>
            <a:r>
              <a:rPr lang="en-US" sz="2000">
                <a:cs typeface="Trebuchet MS"/>
              </a:rPr>
              <a:t>Evidence</a:t>
            </a:r>
            <a:r>
              <a:rPr lang="en-US" sz="2000" spc="-20">
                <a:cs typeface="Trebuchet MS"/>
              </a:rPr>
              <a:t> </a:t>
            </a:r>
            <a:r>
              <a:rPr lang="en-US" sz="2000">
                <a:cs typeface="Trebuchet MS"/>
              </a:rPr>
              <a:t>that</a:t>
            </a:r>
            <a:r>
              <a:rPr lang="en-US" sz="2000" spc="-30">
                <a:cs typeface="Trebuchet MS"/>
              </a:rPr>
              <a:t> </a:t>
            </a:r>
            <a:r>
              <a:rPr lang="en-US" sz="2000">
                <a:cs typeface="Trebuchet MS"/>
              </a:rPr>
              <a:t>“money</a:t>
            </a:r>
            <a:r>
              <a:rPr lang="en-US" sz="2000" spc="-20">
                <a:cs typeface="Trebuchet MS"/>
              </a:rPr>
              <a:t> </a:t>
            </a:r>
            <a:r>
              <a:rPr lang="en-US" sz="2000">
                <a:cs typeface="Trebuchet MS"/>
              </a:rPr>
              <a:t>can</a:t>
            </a:r>
            <a:r>
              <a:rPr lang="en-US" sz="2000" spc="-35">
                <a:cs typeface="Trebuchet MS"/>
              </a:rPr>
              <a:t> </a:t>
            </a:r>
            <a:r>
              <a:rPr lang="en-US" sz="2000">
                <a:cs typeface="Trebuchet MS"/>
              </a:rPr>
              <a:t>provide</a:t>
            </a:r>
            <a:r>
              <a:rPr lang="en-US" sz="2000" spc="-30">
                <a:cs typeface="Trebuchet MS"/>
              </a:rPr>
              <a:t> </a:t>
            </a:r>
            <a:r>
              <a:rPr lang="en-US" sz="2000">
                <a:cs typeface="Trebuchet MS"/>
              </a:rPr>
              <a:t>access</a:t>
            </a:r>
            <a:r>
              <a:rPr lang="en-US" sz="2000" spc="-45">
                <a:cs typeface="Trebuchet MS"/>
              </a:rPr>
              <a:t> </a:t>
            </a:r>
            <a:r>
              <a:rPr lang="en-US" sz="2000">
                <a:cs typeface="Trebuchet MS"/>
              </a:rPr>
              <a:t>to</a:t>
            </a:r>
            <a:r>
              <a:rPr lang="en-US" sz="2000" spc="-40">
                <a:cs typeface="Trebuchet MS"/>
              </a:rPr>
              <a:t> </a:t>
            </a:r>
            <a:r>
              <a:rPr lang="en-US" sz="2000">
                <a:cs typeface="Trebuchet MS"/>
              </a:rPr>
              <a:t>all</a:t>
            </a:r>
            <a:r>
              <a:rPr lang="en-US" sz="2000" spc="-35">
                <a:cs typeface="Trebuchet MS"/>
              </a:rPr>
              <a:t> </a:t>
            </a:r>
            <a:r>
              <a:rPr lang="en-US" sz="2000">
                <a:cs typeface="Trebuchet MS"/>
              </a:rPr>
              <a:t>kinds</a:t>
            </a:r>
            <a:r>
              <a:rPr lang="en-US" sz="2000" spc="-55">
                <a:cs typeface="Trebuchet MS"/>
              </a:rPr>
              <a:t> </a:t>
            </a:r>
            <a:r>
              <a:rPr lang="en-US" sz="2000">
                <a:cs typeface="Trebuchet MS"/>
              </a:rPr>
              <a:t>of</a:t>
            </a:r>
            <a:r>
              <a:rPr lang="en-US" sz="2000" spc="-40">
                <a:cs typeface="Trebuchet MS"/>
              </a:rPr>
              <a:t> </a:t>
            </a:r>
            <a:r>
              <a:rPr lang="en-US" sz="2000" b="1" spc="-10">
                <a:cs typeface="Trebuchet MS"/>
              </a:rPr>
              <a:t>things </a:t>
            </a:r>
            <a:r>
              <a:rPr lang="en-US" sz="2000" b="1">
                <a:cs typeface="Trebuchet MS"/>
              </a:rPr>
              <a:t>that</a:t>
            </a:r>
            <a:r>
              <a:rPr lang="en-US" sz="2000" b="1" spc="-30">
                <a:cs typeface="Trebuchet MS"/>
              </a:rPr>
              <a:t> </a:t>
            </a:r>
            <a:r>
              <a:rPr lang="en-US" sz="2000" b="1">
                <a:cs typeface="Trebuchet MS"/>
              </a:rPr>
              <a:t>may</a:t>
            </a:r>
            <a:r>
              <a:rPr lang="en-US" sz="2000" b="1" spc="-30">
                <a:cs typeface="Trebuchet MS"/>
              </a:rPr>
              <a:t> </a:t>
            </a:r>
            <a:r>
              <a:rPr lang="en-US" sz="2000" b="1">
                <a:cs typeface="Trebuchet MS"/>
              </a:rPr>
              <a:t>help</a:t>
            </a:r>
            <a:r>
              <a:rPr lang="en-US" sz="2000" b="1" spc="-35">
                <a:cs typeface="Trebuchet MS"/>
              </a:rPr>
              <a:t> </a:t>
            </a:r>
            <a:r>
              <a:rPr lang="en-US" sz="2000" b="1">
                <a:cs typeface="Trebuchet MS"/>
              </a:rPr>
              <a:t>the</a:t>
            </a:r>
            <a:r>
              <a:rPr lang="en-US" sz="2000" b="1" spc="-15">
                <a:cs typeface="Trebuchet MS"/>
              </a:rPr>
              <a:t> </a:t>
            </a:r>
            <a:r>
              <a:rPr lang="en-US" sz="2000" b="1">
                <a:cs typeface="Trebuchet MS"/>
              </a:rPr>
              <a:t>person</a:t>
            </a:r>
            <a:r>
              <a:rPr lang="en-US" sz="2000" b="1" spc="-30">
                <a:cs typeface="Trebuchet MS"/>
              </a:rPr>
              <a:t> </a:t>
            </a:r>
            <a:r>
              <a:rPr lang="en-US" sz="2000" b="1">
                <a:cs typeface="Trebuchet MS"/>
              </a:rPr>
              <a:t>who</a:t>
            </a:r>
            <a:r>
              <a:rPr lang="en-US" sz="2000" b="1" spc="-35">
                <a:cs typeface="Trebuchet MS"/>
              </a:rPr>
              <a:t> </a:t>
            </a:r>
            <a:r>
              <a:rPr lang="en-US" sz="2000" b="1">
                <a:cs typeface="Trebuchet MS"/>
              </a:rPr>
              <a:t>has</a:t>
            </a:r>
            <a:r>
              <a:rPr lang="en-US" sz="2000" b="1" spc="-40">
                <a:cs typeface="Trebuchet MS"/>
              </a:rPr>
              <a:t> </a:t>
            </a:r>
            <a:r>
              <a:rPr lang="en-US" sz="2000" b="1">
                <a:cs typeface="Trebuchet MS"/>
              </a:rPr>
              <a:t>endured</a:t>
            </a:r>
            <a:r>
              <a:rPr lang="en-US" sz="2000" b="1" spc="-25">
                <a:cs typeface="Trebuchet MS"/>
              </a:rPr>
              <a:t> </a:t>
            </a:r>
            <a:r>
              <a:rPr lang="en-US" sz="2000" b="1">
                <a:cs typeface="Trebuchet MS"/>
              </a:rPr>
              <a:t>such</a:t>
            </a:r>
            <a:r>
              <a:rPr lang="en-US" sz="2000" b="1" spc="-30">
                <a:cs typeface="Trebuchet MS"/>
              </a:rPr>
              <a:t> </a:t>
            </a:r>
            <a:r>
              <a:rPr lang="en-US" sz="2000" b="1">
                <a:cs typeface="Trebuchet MS"/>
              </a:rPr>
              <a:t>an</a:t>
            </a:r>
            <a:r>
              <a:rPr lang="en-US" sz="2000" b="1" spc="-30">
                <a:cs typeface="Trebuchet MS"/>
              </a:rPr>
              <a:t> </a:t>
            </a:r>
            <a:r>
              <a:rPr lang="en-US" sz="2000" b="1" spc="-10">
                <a:cs typeface="Trebuchet MS"/>
              </a:rPr>
              <a:t>experience</a:t>
            </a:r>
            <a:r>
              <a:rPr lang="en-US" sz="2000" spc="-10">
                <a:cs typeface="Trebuchet MS"/>
              </a:rPr>
              <a:t>”</a:t>
            </a:r>
            <a:endParaRPr lang="en-US" sz="2000">
              <a:cs typeface="Trebuchet MS"/>
            </a:endParaRPr>
          </a:p>
        </p:txBody>
      </p:sp>
    </p:spTree>
    <p:extLst>
      <p:ext uri="{BB962C8B-B14F-4D97-AF65-F5344CB8AC3E}">
        <p14:creationId xmlns:p14="http://schemas.microsoft.com/office/powerpoint/2010/main" val="14831012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000A7A2-D21B-738C-6A90-5CB533BF978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E7025-3F69-D895-2B37-867DB2BE0E2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E6EF6702-4891-97EE-C0E7-B6B8DF001CC8}"/>
              </a:ext>
            </a:extLst>
          </p:cNvPr>
          <p:cNvSpPr>
            <a:spLocks noGrp="1"/>
          </p:cNvSpPr>
          <p:nvPr>
            <p:ph idx="1"/>
          </p:nvPr>
        </p:nvSpPr>
        <p:spPr>
          <a:xfrm>
            <a:off x="4810259" y="649480"/>
            <a:ext cx="6555347" cy="5546047"/>
          </a:xfrm>
        </p:spPr>
        <p:txBody>
          <a:bodyPr anchor="ctr">
            <a:normAutofit/>
          </a:bodyPr>
          <a:lstStyle/>
          <a:p>
            <a:pPr marL="12065" marR="5080" indent="0">
              <a:spcBef>
                <a:spcPts val="95"/>
              </a:spcBef>
              <a:buNone/>
            </a:pPr>
            <a:r>
              <a:rPr lang="en-US" sz="2000" b="1" u="sng">
                <a:uFill>
                  <a:solidFill>
                    <a:srgbClr val="FF0000"/>
                  </a:solidFill>
                </a:uFill>
                <a:cs typeface="Trebuchet MS"/>
              </a:rPr>
              <a:t>What</a:t>
            </a:r>
            <a:r>
              <a:rPr lang="en-US" sz="2000" b="1" u="sng" spc="-45">
                <a:uFill>
                  <a:solidFill>
                    <a:srgbClr val="FF0000"/>
                  </a:solidFill>
                </a:uFill>
                <a:cs typeface="Trebuchet MS"/>
              </a:rPr>
              <a:t> </a:t>
            </a:r>
            <a:r>
              <a:rPr lang="en-US" sz="2000" b="1" u="sng">
                <a:uFill>
                  <a:solidFill>
                    <a:srgbClr val="FF0000"/>
                  </a:solidFill>
                </a:uFill>
                <a:cs typeface="Trebuchet MS"/>
              </a:rPr>
              <a:t>Evidence</a:t>
            </a:r>
            <a:r>
              <a:rPr lang="en-US" sz="2000" b="1" u="sng" spc="-35">
                <a:uFill>
                  <a:solidFill>
                    <a:srgbClr val="FF0000"/>
                  </a:solidFill>
                </a:uFill>
                <a:cs typeface="Trebuchet MS"/>
              </a:rPr>
              <a:t> </a:t>
            </a:r>
            <a:r>
              <a:rPr lang="en-US" sz="2000" b="1" i="1" u="sng">
                <a:uFill>
                  <a:solidFill>
                    <a:srgbClr val="FF0000"/>
                  </a:solidFill>
                </a:uFill>
                <a:cs typeface="Trebuchet MS"/>
              </a:rPr>
              <a:t>will</a:t>
            </a:r>
            <a:r>
              <a:rPr lang="en-US" sz="2000" b="1" i="1" u="sng" spc="-45">
                <a:uFill>
                  <a:solidFill>
                    <a:srgbClr val="FF0000"/>
                  </a:solidFill>
                </a:uFill>
                <a:cs typeface="Trebuchet MS"/>
              </a:rPr>
              <a:t> </a:t>
            </a:r>
            <a:r>
              <a:rPr lang="en-US" sz="2000" b="1" u="sng" spc="-10">
                <a:uFill>
                  <a:solidFill>
                    <a:srgbClr val="FF0000"/>
                  </a:solidFill>
                </a:uFill>
                <a:cs typeface="Trebuchet MS"/>
              </a:rPr>
              <a:t>support</a:t>
            </a:r>
            <a:r>
              <a:rPr lang="en-US" sz="2000" b="1" spc="-10">
                <a:cs typeface="Trebuchet MS"/>
              </a:rPr>
              <a:t> </a:t>
            </a:r>
            <a:r>
              <a:rPr lang="en-US" sz="2000" b="1" u="sng">
                <a:uFill>
                  <a:solidFill>
                    <a:srgbClr val="FF0000"/>
                  </a:solidFill>
                </a:uFill>
                <a:cs typeface="Trebuchet MS"/>
              </a:rPr>
              <a:t>Noneconomic</a:t>
            </a:r>
            <a:r>
              <a:rPr lang="en-US" sz="2000" b="1" u="sng" spc="-110">
                <a:uFill>
                  <a:solidFill>
                    <a:srgbClr val="FF0000"/>
                  </a:solidFill>
                </a:uFill>
                <a:cs typeface="Trebuchet MS"/>
              </a:rPr>
              <a:t> </a:t>
            </a:r>
            <a:r>
              <a:rPr lang="en-US" sz="2000" b="1" u="sng" spc="-10">
                <a:uFill>
                  <a:solidFill>
                    <a:srgbClr val="FF0000"/>
                  </a:solidFill>
                </a:uFill>
                <a:cs typeface="Trebuchet MS"/>
              </a:rPr>
              <a:t>damages?</a:t>
            </a:r>
            <a:endParaRPr lang="en-US" sz="2000">
              <a:cs typeface="Trebuchet MS"/>
            </a:endParaRPr>
          </a:p>
          <a:p>
            <a:pPr marL="355600" indent="-342900">
              <a:spcBef>
                <a:spcPts val="2165"/>
              </a:spcBef>
              <a:buClr>
                <a:srgbClr val="C00000"/>
              </a:buClr>
              <a:buSzPct val="80000"/>
              <a:tabLst>
                <a:tab pos="298450" algn="l"/>
              </a:tabLst>
            </a:pPr>
            <a:r>
              <a:rPr lang="en-US" sz="2000">
                <a:cs typeface="Trebuchet MS"/>
              </a:rPr>
              <a:t>Direct</a:t>
            </a:r>
            <a:r>
              <a:rPr lang="en-US" sz="2000" spc="-40">
                <a:cs typeface="Trebuchet MS"/>
              </a:rPr>
              <a:t> </a:t>
            </a:r>
            <a:r>
              <a:rPr lang="en-US" sz="2000">
                <a:cs typeface="Trebuchet MS"/>
              </a:rPr>
              <a:t>evidence</a:t>
            </a:r>
            <a:r>
              <a:rPr lang="en-US" sz="2000" spc="-55">
                <a:cs typeface="Trebuchet MS"/>
              </a:rPr>
              <a:t> </a:t>
            </a:r>
            <a:r>
              <a:rPr lang="en-US" sz="2000">
                <a:cs typeface="Trebuchet MS"/>
              </a:rPr>
              <a:t>of</a:t>
            </a:r>
            <a:r>
              <a:rPr lang="en-US" sz="2000" spc="-25">
                <a:cs typeface="Trebuchet MS"/>
              </a:rPr>
              <a:t> </a:t>
            </a:r>
            <a:r>
              <a:rPr lang="en-US" sz="2000" spc="-10">
                <a:cs typeface="Trebuchet MS"/>
              </a:rPr>
              <a:t>quantification</a:t>
            </a:r>
            <a:endParaRPr lang="en-US" sz="2000">
              <a:cs typeface="Trebuchet MS"/>
            </a:endParaRPr>
          </a:p>
          <a:p>
            <a:pPr marL="755650" marR="956944" lvl="1" indent="-285750">
              <a:spcBef>
                <a:spcPts val="1005"/>
              </a:spcBef>
              <a:buClr>
                <a:srgbClr val="C00000"/>
              </a:buClr>
              <a:buSzPct val="80555"/>
              <a:tabLst>
                <a:tab pos="698500" algn="l"/>
              </a:tabLst>
            </a:pPr>
            <a:r>
              <a:rPr lang="en-US" sz="2000">
                <a:cs typeface="Trebuchet MS"/>
              </a:rPr>
              <a:t>“evidence</a:t>
            </a:r>
            <a:r>
              <a:rPr lang="en-US" sz="2000" spc="-35">
                <a:cs typeface="Trebuchet MS"/>
              </a:rPr>
              <a:t> </a:t>
            </a:r>
            <a:r>
              <a:rPr lang="en-US" sz="2000">
                <a:cs typeface="Trebuchet MS"/>
              </a:rPr>
              <a:t>of</a:t>
            </a:r>
            <a:r>
              <a:rPr lang="en-US" sz="2000" spc="-50">
                <a:cs typeface="Trebuchet MS"/>
              </a:rPr>
              <a:t> </a:t>
            </a:r>
            <a:r>
              <a:rPr lang="en-US" sz="2000">
                <a:cs typeface="Trebuchet MS"/>
              </a:rPr>
              <a:t>the</a:t>
            </a:r>
            <a:r>
              <a:rPr lang="en-US" sz="2000" spc="-35">
                <a:cs typeface="Trebuchet MS"/>
              </a:rPr>
              <a:t> </a:t>
            </a:r>
            <a:r>
              <a:rPr lang="en-US" sz="2000">
                <a:cs typeface="Trebuchet MS"/>
              </a:rPr>
              <a:t>likely</a:t>
            </a:r>
            <a:r>
              <a:rPr lang="en-US" sz="2000" spc="-55">
                <a:cs typeface="Trebuchet MS"/>
              </a:rPr>
              <a:t> </a:t>
            </a:r>
            <a:r>
              <a:rPr lang="en-US" sz="2000" b="1">
                <a:cs typeface="Trebuchet MS"/>
              </a:rPr>
              <a:t>financial</a:t>
            </a:r>
            <a:r>
              <a:rPr lang="en-US" sz="2000" b="1" spc="-50">
                <a:cs typeface="Trebuchet MS"/>
              </a:rPr>
              <a:t> </a:t>
            </a:r>
            <a:r>
              <a:rPr lang="en-US" sz="2000" b="1">
                <a:cs typeface="Trebuchet MS"/>
              </a:rPr>
              <a:t>consequences</a:t>
            </a:r>
            <a:r>
              <a:rPr lang="en-US" sz="2000" b="1" spc="-45">
                <a:cs typeface="Trebuchet MS"/>
              </a:rPr>
              <a:t> </a:t>
            </a:r>
            <a:r>
              <a:rPr lang="en-US" sz="2000" b="1">
                <a:cs typeface="Trebuchet MS"/>
              </a:rPr>
              <a:t>of</a:t>
            </a:r>
            <a:r>
              <a:rPr lang="en-US" sz="2000" b="1" spc="-50">
                <a:cs typeface="Trebuchet MS"/>
              </a:rPr>
              <a:t> </a:t>
            </a:r>
            <a:r>
              <a:rPr lang="en-US" sz="2000" b="1" spc="-10">
                <a:cs typeface="Trebuchet MS"/>
              </a:rPr>
              <a:t>severe </a:t>
            </a:r>
            <a:r>
              <a:rPr lang="en-US" sz="2000" b="1">
                <a:cs typeface="Trebuchet MS"/>
              </a:rPr>
              <a:t>emotional</a:t>
            </a:r>
            <a:r>
              <a:rPr lang="en-US" sz="2000" b="1" spc="-50">
                <a:cs typeface="Trebuchet MS"/>
              </a:rPr>
              <a:t> </a:t>
            </a:r>
            <a:r>
              <a:rPr lang="en-US" sz="2000" b="1">
                <a:cs typeface="Trebuchet MS"/>
              </a:rPr>
              <a:t>disruption</a:t>
            </a:r>
            <a:r>
              <a:rPr lang="en-US" sz="2000" b="1" spc="-60">
                <a:cs typeface="Trebuchet MS"/>
              </a:rPr>
              <a:t> </a:t>
            </a:r>
            <a:r>
              <a:rPr lang="en-US" sz="2000">
                <a:cs typeface="Trebuchet MS"/>
              </a:rPr>
              <a:t>in</a:t>
            </a:r>
            <a:r>
              <a:rPr lang="en-US" sz="2000" spc="-65">
                <a:cs typeface="Trebuchet MS"/>
              </a:rPr>
              <a:t> </a:t>
            </a:r>
            <a:r>
              <a:rPr lang="en-US" sz="2000">
                <a:cs typeface="Trebuchet MS"/>
              </a:rPr>
              <a:t>the</a:t>
            </a:r>
            <a:r>
              <a:rPr lang="en-US" sz="2000" spc="-45">
                <a:cs typeface="Trebuchet MS"/>
              </a:rPr>
              <a:t> </a:t>
            </a:r>
            <a:r>
              <a:rPr lang="en-US" sz="2000" spc="-10">
                <a:cs typeface="Trebuchet MS"/>
              </a:rPr>
              <a:t>plaintiff’s</a:t>
            </a:r>
            <a:r>
              <a:rPr lang="en-US" sz="2000" spc="-70">
                <a:cs typeface="Trebuchet MS"/>
              </a:rPr>
              <a:t> </a:t>
            </a:r>
            <a:r>
              <a:rPr lang="en-US" sz="2000" spc="-10">
                <a:cs typeface="Trebuchet MS"/>
              </a:rPr>
              <a:t>life”</a:t>
            </a:r>
            <a:endParaRPr lang="en-US" sz="2000">
              <a:cs typeface="Trebuchet MS"/>
            </a:endParaRPr>
          </a:p>
          <a:p>
            <a:pPr marL="755650" marR="5080" lvl="1" indent="-285750">
              <a:buClr>
                <a:srgbClr val="C00000"/>
              </a:buClr>
              <a:buSzPct val="80555"/>
              <a:tabLst>
                <a:tab pos="698500" algn="l"/>
              </a:tabLst>
            </a:pPr>
            <a:r>
              <a:rPr lang="en-US" sz="2000">
                <a:cs typeface="Trebuchet MS"/>
              </a:rPr>
              <a:t>“evidence</a:t>
            </a:r>
            <a:r>
              <a:rPr lang="en-US" sz="2000" spc="-30">
                <a:cs typeface="Trebuchet MS"/>
              </a:rPr>
              <a:t> </a:t>
            </a:r>
            <a:r>
              <a:rPr lang="en-US" sz="2000">
                <a:cs typeface="Trebuchet MS"/>
              </a:rPr>
              <a:t>that</a:t>
            </a:r>
            <a:r>
              <a:rPr lang="en-US" sz="2000" spc="-35">
                <a:cs typeface="Trebuchet MS"/>
              </a:rPr>
              <a:t> </a:t>
            </a:r>
            <a:r>
              <a:rPr lang="en-US" sz="2000">
                <a:cs typeface="Trebuchet MS"/>
              </a:rPr>
              <a:t>some</a:t>
            </a:r>
            <a:r>
              <a:rPr lang="en-US" sz="2000" spc="-40">
                <a:cs typeface="Trebuchet MS"/>
              </a:rPr>
              <a:t> </a:t>
            </a:r>
            <a:r>
              <a:rPr lang="en-US" sz="2000">
                <a:cs typeface="Trebuchet MS"/>
              </a:rPr>
              <a:t>amount</a:t>
            </a:r>
            <a:r>
              <a:rPr lang="en-US" sz="2000" spc="-35">
                <a:cs typeface="Trebuchet MS"/>
              </a:rPr>
              <a:t> </a:t>
            </a:r>
            <a:r>
              <a:rPr lang="en-US" sz="2000">
                <a:cs typeface="Trebuchet MS"/>
              </a:rPr>
              <a:t>of</a:t>
            </a:r>
            <a:r>
              <a:rPr lang="en-US" sz="2000" spc="-45">
                <a:cs typeface="Trebuchet MS"/>
              </a:rPr>
              <a:t> </a:t>
            </a:r>
            <a:r>
              <a:rPr lang="en-US" sz="2000">
                <a:cs typeface="Trebuchet MS"/>
              </a:rPr>
              <a:t>money</a:t>
            </a:r>
            <a:r>
              <a:rPr lang="en-US" sz="2000" spc="-30">
                <a:cs typeface="Trebuchet MS"/>
              </a:rPr>
              <a:t> </a:t>
            </a:r>
            <a:r>
              <a:rPr lang="en-US" sz="2000">
                <a:cs typeface="Trebuchet MS"/>
              </a:rPr>
              <a:t>would</a:t>
            </a:r>
            <a:r>
              <a:rPr lang="en-US" sz="2000" spc="-45">
                <a:cs typeface="Trebuchet MS"/>
              </a:rPr>
              <a:t> </a:t>
            </a:r>
            <a:r>
              <a:rPr lang="en-US" sz="2000" b="1">
                <a:cs typeface="Trebuchet MS"/>
              </a:rPr>
              <a:t>enable</a:t>
            </a:r>
            <a:r>
              <a:rPr lang="en-US" sz="2000" b="1" spc="-50">
                <a:cs typeface="Trebuchet MS"/>
              </a:rPr>
              <a:t> </a:t>
            </a:r>
            <a:r>
              <a:rPr lang="en-US" sz="2000" b="1">
                <a:cs typeface="Trebuchet MS"/>
              </a:rPr>
              <a:t>the</a:t>
            </a:r>
            <a:r>
              <a:rPr lang="en-US" sz="2000" b="1" spc="-25">
                <a:cs typeface="Trebuchet MS"/>
              </a:rPr>
              <a:t> </a:t>
            </a:r>
            <a:r>
              <a:rPr lang="en-US" sz="2000" b="1" spc="-10">
                <a:cs typeface="Trebuchet MS"/>
              </a:rPr>
              <a:t>plaintiff </a:t>
            </a:r>
            <a:r>
              <a:rPr lang="en-US" sz="2000" b="1">
                <a:cs typeface="Trebuchet MS"/>
              </a:rPr>
              <a:t>to</a:t>
            </a:r>
            <a:r>
              <a:rPr lang="en-US" sz="2000" b="1" spc="-45">
                <a:cs typeface="Trebuchet MS"/>
              </a:rPr>
              <a:t> </a:t>
            </a:r>
            <a:r>
              <a:rPr lang="en-US" sz="2000" b="1">
                <a:cs typeface="Trebuchet MS"/>
              </a:rPr>
              <a:t>better</a:t>
            </a:r>
            <a:r>
              <a:rPr lang="en-US" sz="2000" b="1" spc="-25">
                <a:cs typeface="Trebuchet MS"/>
              </a:rPr>
              <a:t> </a:t>
            </a:r>
            <a:r>
              <a:rPr lang="en-US" sz="2000" b="1">
                <a:cs typeface="Trebuchet MS"/>
              </a:rPr>
              <a:t>deal</a:t>
            </a:r>
            <a:r>
              <a:rPr lang="en-US" sz="2000" b="1" spc="-50">
                <a:cs typeface="Trebuchet MS"/>
              </a:rPr>
              <a:t> </a:t>
            </a:r>
            <a:r>
              <a:rPr lang="en-US" sz="2000" b="1">
                <a:cs typeface="Trebuchet MS"/>
              </a:rPr>
              <a:t>with</a:t>
            </a:r>
            <a:r>
              <a:rPr lang="en-US" sz="2000" b="1" spc="-35">
                <a:cs typeface="Trebuchet MS"/>
              </a:rPr>
              <a:t> </a:t>
            </a:r>
            <a:r>
              <a:rPr lang="en-US" sz="2000" b="1">
                <a:cs typeface="Trebuchet MS"/>
              </a:rPr>
              <a:t>grief</a:t>
            </a:r>
            <a:r>
              <a:rPr lang="en-US" sz="2000" b="1" spc="-40">
                <a:cs typeface="Trebuchet MS"/>
              </a:rPr>
              <a:t> </a:t>
            </a:r>
            <a:r>
              <a:rPr lang="en-US" sz="2000">
                <a:cs typeface="Trebuchet MS"/>
              </a:rPr>
              <a:t>or</a:t>
            </a:r>
            <a:r>
              <a:rPr lang="en-US" sz="2000" spc="-25">
                <a:cs typeface="Trebuchet MS"/>
              </a:rPr>
              <a:t> </a:t>
            </a:r>
            <a:r>
              <a:rPr lang="en-US" sz="2000">
                <a:cs typeface="Trebuchet MS"/>
              </a:rPr>
              <a:t>restore</a:t>
            </a:r>
            <a:r>
              <a:rPr lang="en-US" sz="2000" spc="-20">
                <a:cs typeface="Trebuchet MS"/>
              </a:rPr>
              <a:t> </a:t>
            </a:r>
            <a:r>
              <a:rPr lang="en-US" sz="2000">
                <a:cs typeface="Trebuchet MS"/>
              </a:rPr>
              <a:t>his</a:t>
            </a:r>
            <a:r>
              <a:rPr lang="en-US" sz="2000" spc="-45">
                <a:cs typeface="Trebuchet MS"/>
              </a:rPr>
              <a:t> </a:t>
            </a:r>
            <a:r>
              <a:rPr lang="en-US" sz="2000">
                <a:cs typeface="Trebuchet MS"/>
              </a:rPr>
              <a:t>emotional</a:t>
            </a:r>
            <a:r>
              <a:rPr lang="en-US" sz="2000" spc="-25">
                <a:cs typeface="Trebuchet MS"/>
              </a:rPr>
              <a:t> </a:t>
            </a:r>
            <a:r>
              <a:rPr lang="en-US" sz="2000" spc="-10">
                <a:cs typeface="Trebuchet MS"/>
              </a:rPr>
              <a:t>health”</a:t>
            </a:r>
            <a:endParaRPr lang="en-US" sz="2000">
              <a:cs typeface="Trebuchet MS"/>
            </a:endParaRPr>
          </a:p>
          <a:p>
            <a:pPr marL="755650" marR="189865" lvl="1" indent="-285750">
              <a:buClr>
                <a:srgbClr val="C00000"/>
              </a:buClr>
              <a:buSzPct val="80555"/>
              <a:tabLst>
                <a:tab pos="698500" algn="l"/>
              </a:tabLst>
            </a:pPr>
            <a:r>
              <a:rPr lang="en-US" sz="2000">
                <a:cs typeface="Trebuchet MS"/>
              </a:rPr>
              <a:t>Evidence</a:t>
            </a:r>
            <a:r>
              <a:rPr lang="en-US" sz="2000" spc="-20">
                <a:cs typeface="Trebuchet MS"/>
              </a:rPr>
              <a:t> </a:t>
            </a:r>
            <a:r>
              <a:rPr lang="en-US" sz="2000">
                <a:cs typeface="Trebuchet MS"/>
              </a:rPr>
              <a:t>that</a:t>
            </a:r>
            <a:r>
              <a:rPr lang="en-US" sz="2000" spc="-30">
                <a:cs typeface="Trebuchet MS"/>
              </a:rPr>
              <a:t> </a:t>
            </a:r>
            <a:r>
              <a:rPr lang="en-US" sz="2000">
                <a:cs typeface="Trebuchet MS"/>
              </a:rPr>
              <a:t>“money</a:t>
            </a:r>
            <a:r>
              <a:rPr lang="en-US" sz="2000" spc="-20">
                <a:cs typeface="Trebuchet MS"/>
              </a:rPr>
              <a:t> </a:t>
            </a:r>
            <a:r>
              <a:rPr lang="en-US" sz="2000">
                <a:cs typeface="Trebuchet MS"/>
              </a:rPr>
              <a:t>can</a:t>
            </a:r>
            <a:r>
              <a:rPr lang="en-US" sz="2000" spc="-35">
                <a:cs typeface="Trebuchet MS"/>
              </a:rPr>
              <a:t> </a:t>
            </a:r>
            <a:r>
              <a:rPr lang="en-US" sz="2000">
                <a:cs typeface="Trebuchet MS"/>
              </a:rPr>
              <a:t>provide</a:t>
            </a:r>
            <a:r>
              <a:rPr lang="en-US" sz="2000" spc="-30">
                <a:cs typeface="Trebuchet MS"/>
              </a:rPr>
              <a:t> </a:t>
            </a:r>
            <a:r>
              <a:rPr lang="en-US" sz="2000">
                <a:cs typeface="Trebuchet MS"/>
              </a:rPr>
              <a:t>access</a:t>
            </a:r>
            <a:r>
              <a:rPr lang="en-US" sz="2000" spc="-45">
                <a:cs typeface="Trebuchet MS"/>
              </a:rPr>
              <a:t> </a:t>
            </a:r>
            <a:r>
              <a:rPr lang="en-US" sz="2000">
                <a:cs typeface="Trebuchet MS"/>
              </a:rPr>
              <a:t>to</a:t>
            </a:r>
            <a:r>
              <a:rPr lang="en-US" sz="2000" spc="-40">
                <a:cs typeface="Trebuchet MS"/>
              </a:rPr>
              <a:t> </a:t>
            </a:r>
            <a:r>
              <a:rPr lang="en-US" sz="2000">
                <a:cs typeface="Trebuchet MS"/>
              </a:rPr>
              <a:t>all</a:t>
            </a:r>
            <a:r>
              <a:rPr lang="en-US" sz="2000" spc="-35">
                <a:cs typeface="Trebuchet MS"/>
              </a:rPr>
              <a:t> </a:t>
            </a:r>
            <a:r>
              <a:rPr lang="en-US" sz="2000">
                <a:cs typeface="Trebuchet MS"/>
              </a:rPr>
              <a:t>kinds</a:t>
            </a:r>
            <a:r>
              <a:rPr lang="en-US" sz="2000" spc="-55">
                <a:cs typeface="Trebuchet MS"/>
              </a:rPr>
              <a:t> </a:t>
            </a:r>
            <a:r>
              <a:rPr lang="en-US" sz="2000">
                <a:cs typeface="Trebuchet MS"/>
              </a:rPr>
              <a:t>of</a:t>
            </a:r>
            <a:r>
              <a:rPr lang="en-US" sz="2000" spc="-40">
                <a:cs typeface="Trebuchet MS"/>
              </a:rPr>
              <a:t> </a:t>
            </a:r>
            <a:r>
              <a:rPr lang="en-US" sz="2000" b="1" spc="-10">
                <a:cs typeface="Trebuchet MS"/>
              </a:rPr>
              <a:t>things </a:t>
            </a:r>
            <a:r>
              <a:rPr lang="en-US" sz="2000" b="1">
                <a:cs typeface="Trebuchet MS"/>
              </a:rPr>
              <a:t>that</a:t>
            </a:r>
            <a:r>
              <a:rPr lang="en-US" sz="2000" b="1" spc="-30">
                <a:cs typeface="Trebuchet MS"/>
              </a:rPr>
              <a:t> </a:t>
            </a:r>
            <a:r>
              <a:rPr lang="en-US" sz="2000" b="1">
                <a:cs typeface="Trebuchet MS"/>
              </a:rPr>
              <a:t>may</a:t>
            </a:r>
            <a:r>
              <a:rPr lang="en-US" sz="2000" b="1" spc="-30">
                <a:cs typeface="Trebuchet MS"/>
              </a:rPr>
              <a:t> </a:t>
            </a:r>
            <a:r>
              <a:rPr lang="en-US" sz="2000" b="1">
                <a:cs typeface="Trebuchet MS"/>
              </a:rPr>
              <a:t>help</a:t>
            </a:r>
            <a:r>
              <a:rPr lang="en-US" sz="2000" b="1" spc="-35">
                <a:cs typeface="Trebuchet MS"/>
              </a:rPr>
              <a:t> </a:t>
            </a:r>
            <a:r>
              <a:rPr lang="en-US" sz="2000" b="1">
                <a:cs typeface="Trebuchet MS"/>
              </a:rPr>
              <a:t>the</a:t>
            </a:r>
            <a:r>
              <a:rPr lang="en-US" sz="2000" b="1" spc="-15">
                <a:cs typeface="Trebuchet MS"/>
              </a:rPr>
              <a:t> </a:t>
            </a:r>
            <a:r>
              <a:rPr lang="en-US" sz="2000" b="1">
                <a:cs typeface="Trebuchet MS"/>
              </a:rPr>
              <a:t>person</a:t>
            </a:r>
            <a:r>
              <a:rPr lang="en-US" sz="2000" b="1" spc="-30">
                <a:cs typeface="Trebuchet MS"/>
              </a:rPr>
              <a:t> </a:t>
            </a:r>
            <a:r>
              <a:rPr lang="en-US" sz="2000" b="1">
                <a:cs typeface="Trebuchet MS"/>
              </a:rPr>
              <a:t>who</a:t>
            </a:r>
            <a:r>
              <a:rPr lang="en-US" sz="2000" b="1" spc="-35">
                <a:cs typeface="Trebuchet MS"/>
              </a:rPr>
              <a:t> </a:t>
            </a:r>
            <a:r>
              <a:rPr lang="en-US" sz="2000" b="1">
                <a:cs typeface="Trebuchet MS"/>
              </a:rPr>
              <a:t>has</a:t>
            </a:r>
            <a:r>
              <a:rPr lang="en-US" sz="2000" b="1" spc="-40">
                <a:cs typeface="Trebuchet MS"/>
              </a:rPr>
              <a:t> </a:t>
            </a:r>
            <a:r>
              <a:rPr lang="en-US" sz="2000" b="1">
                <a:cs typeface="Trebuchet MS"/>
              </a:rPr>
              <a:t>endured</a:t>
            </a:r>
            <a:r>
              <a:rPr lang="en-US" sz="2000" b="1" spc="-25">
                <a:cs typeface="Trebuchet MS"/>
              </a:rPr>
              <a:t> </a:t>
            </a:r>
            <a:r>
              <a:rPr lang="en-US" sz="2000" b="1">
                <a:cs typeface="Trebuchet MS"/>
              </a:rPr>
              <a:t>such</a:t>
            </a:r>
            <a:r>
              <a:rPr lang="en-US" sz="2000" b="1" spc="-30">
                <a:cs typeface="Trebuchet MS"/>
              </a:rPr>
              <a:t> </a:t>
            </a:r>
            <a:r>
              <a:rPr lang="en-US" sz="2000" b="1">
                <a:cs typeface="Trebuchet MS"/>
              </a:rPr>
              <a:t>an</a:t>
            </a:r>
            <a:r>
              <a:rPr lang="en-US" sz="2000" b="1" spc="-30">
                <a:cs typeface="Trebuchet MS"/>
              </a:rPr>
              <a:t> </a:t>
            </a:r>
            <a:r>
              <a:rPr lang="en-US" sz="2000" b="1" spc="-10">
                <a:cs typeface="Trebuchet MS"/>
              </a:rPr>
              <a:t>experience</a:t>
            </a:r>
            <a:r>
              <a:rPr lang="en-US" sz="2000" spc="-10">
                <a:cs typeface="Trebuchet MS"/>
              </a:rPr>
              <a:t>”</a:t>
            </a:r>
            <a:endParaRPr lang="en-US" sz="2000">
              <a:cs typeface="Trebuchet MS"/>
            </a:endParaRPr>
          </a:p>
        </p:txBody>
      </p:sp>
    </p:spTree>
    <p:extLst>
      <p:ext uri="{BB962C8B-B14F-4D97-AF65-F5344CB8AC3E}">
        <p14:creationId xmlns:p14="http://schemas.microsoft.com/office/powerpoint/2010/main" val="22064092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587DA2-E4A5-99BF-CB1D-5A468FB697F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08E5A6-37B2-1062-450A-C82BBBD68959}"/>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24BF1DA5-57F7-C1D2-5964-D5E842483543}"/>
              </a:ext>
            </a:extLst>
          </p:cNvPr>
          <p:cNvSpPr>
            <a:spLocks noGrp="1"/>
          </p:cNvSpPr>
          <p:nvPr>
            <p:ph idx="1"/>
          </p:nvPr>
        </p:nvSpPr>
        <p:spPr>
          <a:xfrm>
            <a:off x="4810259" y="649480"/>
            <a:ext cx="6555347" cy="5546047"/>
          </a:xfrm>
        </p:spPr>
        <p:txBody>
          <a:bodyPr anchor="ctr">
            <a:normAutofit/>
          </a:bodyPr>
          <a:lstStyle/>
          <a:p>
            <a:pPr marL="298450" indent="-285750">
              <a:spcBef>
                <a:spcPts val="2260"/>
              </a:spcBef>
              <a:buClr>
                <a:srgbClr val="C00000"/>
              </a:buClr>
              <a:buSzPct val="80357"/>
              <a:tabLst>
                <a:tab pos="299085" algn="l"/>
              </a:tabLst>
            </a:pPr>
            <a:r>
              <a:rPr lang="en-US" sz="2000" b="1" spc="-40">
                <a:cs typeface="Trebuchet MS"/>
              </a:rPr>
              <a:t>BUT…</a:t>
            </a:r>
            <a:r>
              <a:rPr lang="en-US" sz="2000" b="1" spc="-145">
                <a:cs typeface="Trebuchet MS"/>
              </a:rPr>
              <a:t> </a:t>
            </a:r>
            <a:r>
              <a:rPr lang="en-US" sz="2000" b="1" spc="-40">
                <a:cs typeface="Trebuchet MS"/>
              </a:rPr>
              <a:t>direct</a:t>
            </a:r>
            <a:r>
              <a:rPr lang="en-US" sz="2000" b="1" spc="-125">
                <a:cs typeface="Trebuchet MS"/>
              </a:rPr>
              <a:t> </a:t>
            </a:r>
            <a:r>
              <a:rPr lang="en-US" sz="2000" b="1" spc="-85">
                <a:cs typeface="Trebuchet MS"/>
              </a:rPr>
              <a:t>evidence</a:t>
            </a:r>
            <a:r>
              <a:rPr lang="en-US" sz="2000" b="1" spc="-125">
                <a:cs typeface="Trebuchet MS"/>
              </a:rPr>
              <a:t> </a:t>
            </a:r>
            <a:r>
              <a:rPr lang="en-US" sz="2000" b="1" spc="-20">
                <a:cs typeface="Trebuchet MS"/>
              </a:rPr>
              <a:t>isn’t</a:t>
            </a:r>
            <a:r>
              <a:rPr lang="en-US" sz="2000" b="1" spc="-130">
                <a:cs typeface="Trebuchet MS"/>
              </a:rPr>
              <a:t> </a:t>
            </a:r>
            <a:r>
              <a:rPr lang="en-US" sz="2000" b="1" spc="-80">
                <a:cs typeface="Trebuchet MS"/>
              </a:rPr>
              <a:t>“required”</a:t>
            </a:r>
            <a:endParaRPr lang="en-US" sz="2000">
              <a:cs typeface="Trebuchet MS"/>
            </a:endParaRPr>
          </a:p>
          <a:p>
            <a:pPr marL="298450" indent="-285750">
              <a:spcBef>
                <a:spcPts val="2260"/>
              </a:spcBef>
              <a:buClr>
                <a:srgbClr val="C00000"/>
              </a:buClr>
              <a:buSzPct val="80357"/>
              <a:tabLst>
                <a:tab pos="299085" algn="l"/>
              </a:tabLst>
            </a:pPr>
            <a:r>
              <a:rPr lang="en-US" sz="2000" b="1" spc="-90">
                <a:cs typeface="Trebuchet MS"/>
              </a:rPr>
              <a:t>We</a:t>
            </a:r>
            <a:r>
              <a:rPr lang="en-US" sz="2000" b="1" spc="-45">
                <a:cs typeface="Trebuchet MS"/>
              </a:rPr>
              <a:t> </a:t>
            </a:r>
            <a:r>
              <a:rPr lang="en-US" sz="2000" b="1">
                <a:cs typeface="Trebuchet MS"/>
              </a:rPr>
              <a:t>do</a:t>
            </a:r>
            <a:r>
              <a:rPr lang="en-US" sz="2000" b="1" spc="-120">
                <a:cs typeface="Trebuchet MS"/>
              </a:rPr>
              <a:t> </a:t>
            </a:r>
            <a:r>
              <a:rPr lang="en-US" sz="2000" b="1" spc="-20">
                <a:cs typeface="Trebuchet MS"/>
              </a:rPr>
              <a:t>not</a:t>
            </a:r>
            <a:r>
              <a:rPr lang="en-US" sz="2000" b="1" spc="-85">
                <a:cs typeface="Trebuchet MS"/>
              </a:rPr>
              <a:t> </a:t>
            </a:r>
            <a:r>
              <a:rPr lang="en-US" sz="2000" b="1" spc="-25">
                <a:cs typeface="Trebuchet MS"/>
              </a:rPr>
              <a:t>offer</a:t>
            </a:r>
            <a:r>
              <a:rPr lang="en-US" sz="2000" b="1" spc="-70">
                <a:cs typeface="Trebuchet MS"/>
              </a:rPr>
              <a:t> </a:t>
            </a:r>
            <a:r>
              <a:rPr lang="en-US" sz="2000" b="1" spc="-40">
                <a:cs typeface="Trebuchet MS"/>
              </a:rPr>
              <a:t>these</a:t>
            </a:r>
            <a:r>
              <a:rPr lang="en-US" sz="2000" b="1" spc="-65">
                <a:cs typeface="Trebuchet MS"/>
              </a:rPr>
              <a:t> </a:t>
            </a:r>
            <a:r>
              <a:rPr lang="en-US" sz="2000" b="1" spc="-45">
                <a:cs typeface="Trebuchet MS"/>
              </a:rPr>
              <a:t>examples</a:t>
            </a:r>
            <a:r>
              <a:rPr lang="en-US" sz="2000" b="1" spc="-85">
                <a:cs typeface="Trebuchet MS"/>
              </a:rPr>
              <a:t> </a:t>
            </a:r>
            <a:r>
              <a:rPr lang="en-US" sz="2000" b="1">
                <a:cs typeface="Trebuchet MS"/>
              </a:rPr>
              <a:t>to</a:t>
            </a:r>
            <a:r>
              <a:rPr lang="en-US" sz="2000" b="1" spc="-85">
                <a:cs typeface="Trebuchet MS"/>
              </a:rPr>
              <a:t> </a:t>
            </a:r>
            <a:r>
              <a:rPr lang="en-US" sz="2000" b="1" spc="-25">
                <a:cs typeface="Trebuchet MS"/>
              </a:rPr>
              <a:t>suggest</a:t>
            </a:r>
            <a:r>
              <a:rPr lang="en-US" sz="2000" b="1" spc="-80">
                <a:cs typeface="Trebuchet MS"/>
              </a:rPr>
              <a:t> </a:t>
            </a:r>
            <a:r>
              <a:rPr lang="en-US" sz="2000" b="1">
                <a:cs typeface="Trebuchet MS"/>
              </a:rPr>
              <a:t>that</a:t>
            </a:r>
            <a:r>
              <a:rPr lang="en-US" sz="2000" b="1" spc="-75">
                <a:cs typeface="Trebuchet MS"/>
              </a:rPr>
              <a:t> </a:t>
            </a:r>
            <a:r>
              <a:rPr lang="en-US" sz="2000" b="1">
                <a:cs typeface="Trebuchet MS"/>
              </a:rPr>
              <a:t>in</a:t>
            </a:r>
            <a:r>
              <a:rPr lang="en-US" sz="2000" b="1" spc="-80">
                <a:cs typeface="Trebuchet MS"/>
              </a:rPr>
              <a:t> </a:t>
            </a:r>
            <a:r>
              <a:rPr lang="en-US" sz="2000" b="1">
                <a:cs typeface="Trebuchet MS"/>
              </a:rPr>
              <a:t>all</a:t>
            </a:r>
            <a:r>
              <a:rPr lang="en-US" sz="2000" b="1" spc="-95">
                <a:cs typeface="Trebuchet MS"/>
              </a:rPr>
              <a:t> </a:t>
            </a:r>
            <a:r>
              <a:rPr lang="en-US" sz="2000" b="1" spc="-25">
                <a:cs typeface="Trebuchet MS"/>
              </a:rPr>
              <a:t>cases</a:t>
            </a:r>
            <a:r>
              <a:rPr lang="en-US" sz="2000" b="1" spc="-85">
                <a:cs typeface="Trebuchet MS"/>
              </a:rPr>
              <a:t> </a:t>
            </a:r>
            <a:r>
              <a:rPr lang="en-US" sz="2000" b="1" spc="-10">
                <a:cs typeface="Trebuchet MS"/>
              </a:rPr>
              <a:t>there </a:t>
            </a:r>
            <a:r>
              <a:rPr lang="en-US" sz="2000">
                <a:cs typeface="Trebuchet MS"/>
              </a:rPr>
              <a:t>must</a:t>
            </a:r>
            <a:r>
              <a:rPr lang="en-US" sz="2000" spc="-40">
                <a:cs typeface="Trebuchet MS"/>
              </a:rPr>
              <a:t> </a:t>
            </a:r>
            <a:r>
              <a:rPr lang="en-US" sz="2000">
                <a:cs typeface="Trebuchet MS"/>
              </a:rPr>
              <a:t>be</a:t>
            </a:r>
            <a:r>
              <a:rPr lang="en-US" sz="2000" spc="-45">
                <a:cs typeface="Trebuchet MS"/>
              </a:rPr>
              <a:t> </a:t>
            </a:r>
            <a:r>
              <a:rPr lang="en-US" sz="2000">
                <a:cs typeface="Trebuchet MS"/>
              </a:rPr>
              <a:t>direct</a:t>
            </a:r>
            <a:r>
              <a:rPr lang="en-US" sz="2000" spc="-40">
                <a:cs typeface="Trebuchet MS"/>
              </a:rPr>
              <a:t> </a:t>
            </a:r>
            <a:r>
              <a:rPr lang="en-US" sz="2000">
                <a:cs typeface="Trebuchet MS"/>
              </a:rPr>
              <a:t>evidence</a:t>
            </a:r>
            <a:r>
              <a:rPr lang="en-US" sz="2000" spc="-20">
                <a:cs typeface="Trebuchet MS"/>
              </a:rPr>
              <a:t> </a:t>
            </a:r>
            <a:r>
              <a:rPr lang="en-US" sz="2000">
                <a:cs typeface="Trebuchet MS"/>
              </a:rPr>
              <a:t>of</a:t>
            </a:r>
            <a:r>
              <a:rPr lang="en-US" sz="2000" spc="-35">
                <a:cs typeface="Trebuchet MS"/>
              </a:rPr>
              <a:t> </a:t>
            </a:r>
            <a:r>
              <a:rPr lang="en-US" sz="2000">
                <a:cs typeface="Trebuchet MS"/>
              </a:rPr>
              <a:t>a</a:t>
            </a:r>
            <a:r>
              <a:rPr lang="en-US" sz="2000" spc="-35">
                <a:cs typeface="Trebuchet MS"/>
              </a:rPr>
              <a:t> </a:t>
            </a:r>
            <a:r>
              <a:rPr lang="en-US" sz="2000">
                <a:cs typeface="Trebuchet MS"/>
              </a:rPr>
              <a:t>quantifiable</a:t>
            </a:r>
            <a:r>
              <a:rPr lang="en-US" sz="2000" spc="-35">
                <a:cs typeface="Trebuchet MS"/>
              </a:rPr>
              <a:t> </a:t>
            </a:r>
            <a:r>
              <a:rPr lang="en-US" sz="2000">
                <a:cs typeface="Trebuchet MS"/>
              </a:rPr>
              <a:t>amount</a:t>
            </a:r>
            <a:r>
              <a:rPr lang="en-US" sz="2000" spc="-30">
                <a:cs typeface="Trebuchet MS"/>
              </a:rPr>
              <a:t> </a:t>
            </a:r>
            <a:r>
              <a:rPr lang="en-US" sz="2000">
                <a:cs typeface="Trebuchet MS"/>
              </a:rPr>
              <a:t>of</a:t>
            </a:r>
            <a:r>
              <a:rPr lang="en-US" sz="2000" spc="-35">
                <a:cs typeface="Trebuchet MS"/>
              </a:rPr>
              <a:t> </a:t>
            </a:r>
            <a:r>
              <a:rPr lang="en-US" sz="2000">
                <a:cs typeface="Trebuchet MS"/>
              </a:rPr>
              <a:t>damages.</a:t>
            </a:r>
            <a:r>
              <a:rPr lang="en-US" sz="2000" spc="-50">
                <a:cs typeface="Trebuchet MS"/>
              </a:rPr>
              <a:t> </a:t>
            </a:r>
            <a:r>
              <a:rPr lang="en-US" sz="2000" spc="-25">
                <a:cs typeface="Trebuchet MS"/>
              </a:rPr>
              <a:t>In </a:t>
            </a:r>
            <a:r>
              <a:rPr lang="en-US" sz="2000">
                <a:cs typeface="Trebuchet MS"/>
              </a:rPr>
              <a:t>other</a:t>
            </a:r>
            <a:r>
              <a:rPr lang="en-US" sz="2000" spc="-40">
                <a:cs typeface="Trebuchet MS"/>
              </a:rPr>
              <a:t> </a:t>
            </a:r>
            <a:r>
              <a:rPr lang="en-US" sz="2000">
                <a:cs typeface="Trebuchet MS"/>
              </a:rPr>
              <a:t>words,</a:t>
            </a:r>
            <a:r>
              <a:rPr lang="en-US" sz="2000" spc="-50">
                <a:cs typeface="Trebuchet MS"/>
              </a:rPr>
              <a:t> </a:t>
            </a:r>
            <a:r>
              <a:rPr lang="en-US" sz="2000">
                <a:cs typeface="Trebuchet MS"/>
              </a:rPr>
              <a:t>the</a:t>
            </a:r>
            <a:r>
              <a:rPr lang="en-US" sz="2000" spc="-30">
                <a:cs typeface="Trebuchet MS"/>
              </a:rPr>
              <a:t> </a:t>
            </a:r>
            <a:r>
              <a:rPr lang="en-US" sz="2000">
                <a:cs typeface="Trebuchet MS"/>
              </a:rPr>
              <a:t>requirement</a:t>
            </a:r>
            <a:r>
              <a:rPr lang="en-US" sz="2000" spc="-40">
                <a:cs typeface="Trebuchet MS"/>
              </a:rPr>
              <a:t> </a:t>
            </a:r>
            <a:r>
              <a:rPr lang="en-US" sz="2000">
                <a:cs typeface="Trebuchet MS"/>
              </a:rPr>
              <a:t>that</a:t>
            </a:r>
            <a:r>
              <a:rPr lang="en-US" sz="2000" spc="-40">
                <a:cs typeface="Trebuchet MS"/>
              </a:rPr>
              <a:t> </a:t>
            </a:r>
            <a:r>
              <a:rPr lang="en-US" sz="2000">
                <a:cs typeface="Trebuchet MS"/>
              </a:rPr>
              <a:t>some</a:t>
            </a:r>
            <a:r>
              <a:rPr lang="en-US" sz="2000" spc="-40">
                <a:cs typeface="Trebuchet MS"/>
              </a:rPr>
              <a:t> </a:t>
            </a:r>
            <a:r>
              <a:rPr lang="en-US" sz="2000">
                <a:cs typeface="Trebuchet MS"/>
              </a:rPr>
              <a:t>evidence</a:t>
            </a:r>
            <a:r>
              <a:rPr lang="en-US" sz="2000" spc="-30">
                <a:cs typeface="Trebuchet MS"/>
              </a:rPr>
              <a:t> </a:t>
            </a:r>
            <a:r>
              <a:rPr lang="en-US" sz="2000">
                <a:cs typeface="Trebuchet MS"/>
              </a:rPr>
              <a:t>support</a:t>
            </a:r>
            <a:r>
              <a:rPr lang="en-US" sz="2000" spc="-65">
                <a:cs typeface="Trebuchet MS"/>
              </a:rPr>
              <a:t> </a:t>
            </a:r>
            <a:r>
              <a:rPr lang="en-US" sz="2000" spc="-25">
                <a:cs typeface="Trebuchet MS"/>
              </a:rPr>
              <a:t>the </a:t>
            </a:r>
            <a:r>
              <a:rPr lang="en-US" sz="2000">
                <a:cs typeface="Trebuchet MS"/>
              </a:rPr>
              <a:t>amount</a:t>
            </a:r>
            <a:r>
              <a:rPr lang="en-US" sz="2000" spc="-40">
                <a:cs typeface="Trebuchet MS"/>
              </a:rPr>
              <a:t> </a:t>
            </a:r>
            <a:r>
              <a:rPr lang="en-US" sz="2000">
                <a:cs typeface="Trebuchet MS"/>
              </a:rPr>
              <a:t>of</a:t>
            </a:r>
            <a:r>
              <a:rPr lang="en-US" sz="2000" spc="-45">
                <a:cs typeface="Trebuchet MS"/>
              </a:rPr>
              <a:t> </a:t>
            </a:r>
            <a:r>
              <a:rPr lang="en-US" sz="2000">
                <a:cs typeface="Trebuchet MS"/>
              </a:rPr>
              <a:t>damages</a:t>
            </a:r>
            <a:r>
              <a:rPr lang="en-US" sz="2000" spc="-40">
                <a:cs typeface="Trebuchet MS"/>
              </a:rPr>
              <a:t> </a:t>
            </a:r>
            <a:r>
              <a:rPr lang="en-US" sz="2000">
                <a:cs typeface="Trebuchet MS"/>
              </a:rPr>
              <a:t>for</a:t>
            </a:r>
            <a:r>
              <a:rPr lang="en-US" sz="2000" spc="-45">
                <a:cs typeface="Trebuchet MS"/>
              </a:rPr>
              <a:t> </a:t>
            </a:r>
            <a:r>
              <a:rPr lang="en-US" sz="2000">
                <a:cs typeface="Trebuchet MS"/>
              </a:rPr>
              <a:t>emotional</a:t>
            </a:r>
            <a:r>
              <a:rPr lang="en-US" sz="2000" spc="-30">
                <a:cs typeface="Trebuchet MS"/>
              </a:rPr>
              <a:t> </a:t>
            </a:r>
            <a:r>
              <a:rPr lang="en-US" sz="2000" spc="-10">
                <a:cs typeface="Trebuchet MS"/>
              </a:rPr>
              <a:t>injury </a:t>
            </a:r>
            <a:r>
              <a:rPr lang="en-US" sz="2000">
                <a:cs typeface="Trebuchet MS"/>
              </a:rPr>
              <a:t>is</a:t>
            </a:r>
            <a:r>
              <a:rPr lang="en-US" sz="2000" spc="-45">
                <a:cs typeface="Trebuchet MS"/>
              </a:rPr>
              <a:t> </a:t>
            </a:r>
            <a:r>
              <a:rPr lang="en-US" sz="2000">
                <a:cs typeface="Trebuchet MS"/>
              </a:rPr>
              <a:t>not</a:t>
            </a:r>
            <a:r>
              <a:rPr lang="en-US" sz="2000" spc="-25">
                <a:cs typeface="Trebuchet MS"/>
              </a:rPr>
              <a:t> </a:t>
            </a:r>
            <a:r>
              <a:rPr lang="en-US" sz="2000">
                <a:cs typeface="Trebuchet MS"/>
              </a:rPr>
              <a:t>a</a:t>
            </a:r>
            <a:r>
              <a:rPr lang="en-US" sz="2000" spc="-35">
                <a:cs typeface="Trebuchet MS"/>
              </a:rPr>
              <a:t> </a:t>
            </a:r>
            <a:r>
              <a:rPr lang="en-US" sz="2000">
                <a:cs typeface="Trebuchet MS"/>
              </a:rPr>
              <a:t>requirement</a:t>
            </a:r>
            <a:r>
              <a:rPr lang="en-US" sz="2000" spc="-25">
                <a:cs typeface="Trebuchet MS"/>
              </a:rPr>
              <a:t> of </a:t>
            </a:r>
            <a:r>
              <a:rPr lang="en-US" sz="2000">
                <a:cs typeface="Trebuchet MS"/>
              </a:rPr>
              <a:t>precise</a:t>
            </a:r>
            <a:r>
              <a:rPr lang="en-US" sz="2000" spc="-70">
                <a:cs typeface="Trebuchet MS"/>
              </a:rPr>
              <a:t> </a:t>
            </a:r>
            <a:r>
              <a:rPr lang="en-US" sz="2000" spc="-10">
                <a:cs typeface="Trebuchet MS"/>
              </a:rPr>
              <a:t>quantification </a:t>
            </a:r>
            <a:r>
              <a:rPr lang="en-US" sz="2000">
                <a:cs typeface="Trebuchet MS"/>
              </a:rPr>
              <a:t>or</a:t>
            </a:r>
            <a:r>
              <a:rPr lang="en-US" sz="2000" spc="-45">
                <a:cs typeface="Trebuchet MS"/>
              </a:rPr>
              <a:t> </a:t>
            </a:r>
            <a:r>
              <a:rPr lang="en-US" sz="2000">
                <a:cs typeface="Trebuchet MS"/>
              </a:rPr>
              <a:t>a</a:t>
            </a:r>
            <a:r>
              <a:rPr lang="en-US" sz="2000" spc="-35">
                <a:cs typeface="Trebuchet MS"/>
              </a:rPr>
              <a:t> </a:t>
            </a:r>
            <a:r>
              <a:rPr lang="en-US" sz="2000">
                <a:cs typeface="Trebuchet MS"/>
              </a:rPr>
              <a:t>requirement</a:t>
            </a:r>
            <a:r>
              <a:rPr lang="en-US" sz="2000" spc="-30">
                <a:cs typeface="Trebuchet MS"/>
              </a:rPr>
              <a:t> </a:t>
            </a:r>
            <a:r>
              <a:rPr lang="en-US" sz="2000">
                <a:cs typeface="Trebuchet MS"/>
              </a:rPr>
              <a:t>that</a:t>
            </a:r>
            <a:r>
              <a:rPr lang="en-US" sz="2000" spc="-30">
                <a:cs typeface="Trebuchet MS"/>
              </a:rPr>
              <a:t> </a:t>
            </a:r>
            <a:r>
              <a:rPr lang="en-US" sz="2000">
                <a:cs typeface="Trebuchet MS"/>
              </a:rPr>
              <a:t>a</a:t>
            </a:r>
            <a:r>
              <a:rPr lang="en-US" sz="2000" spc="-30">
                <a:cs typeface="Trebuchet MS"/>
              </a:rPr>
              <a:t> </a:t>
            </a:r>
            <a:r>
              <a:rPr lang="en-US" sz="2000">
                <a:cs typeface="Trebuchet MS"/>
              </a:rPr>
              <a:t>particular</a:t>
            </a:r>
            <a:r>
              <a:rPr lang="en-US" sz="2000" spc="-30">
                <a:cs typeface="Trebuchet MS"/>
              </a:rPr>
              <a:t> </a:t>
            </a:r>
            <a:r>
              <a:rPr lang="en-US" sz="2000">
                <a:cs typeface="Trebuchet MS"/>
              </a:rPr>
              <a:t>type</a:t>
            </a:r>
            <a:r>
              <a:rPr lang="en-US" sz="2000" spc="-45">
                <a:cs typeface="Trebuchet MS"/>
              </a:rPr>
              <a:t> </a:t>
            </a:r>
            <a:r>
              <a:rPr lang="en-US" sz="2000" spc="-25">
                <a:cs typeface="Trebuchet MS"/>
              </a:rPr>
              <a:t>of </a:t>
            </a:r>
            <a:r>
              <a:rPr lang="en-US" sz="2000">
                <a:cs typeface="Trebuchet MS"/>
              </a:rPr>
              <a:t>evidence</a:t>
            </a:r>
            <a:r>
              <a:rPr lang="en-US" sz="2000" spc="-20">
                <a:cs typeface="Trebuchet MS"/>
              </a:rPr>
              <a:t> </a:t>
            </a:r>
            <a:r>
              <a:rPr lang="en-US" sz="2000">
                <a:cs typeface="Trebuchet MS"/>
              </a:rPr>
              <a:t>must</a:t>
            </a:r>
            <a:r>
              <a:rPr lang="en-US" sz="2000" spc="-40">
                <a:cs typeface="Trebuchet MS"/>
              </a:rPr>
              <a:t> </a:t>
            </a:r>
            <a:r>
              <a:rPr lang="en-US" sz="2000">
                <a:cs typeface="Trebuchet MS"/>
              </a:rPr>
              <a:t>always</a:t>
            </a:r>
            <a:r>
              <a:rPr lang="en-US" sz="2000" spc="-45">
                <a:cs typeface="Trebuchet MS"/>
              </a:rPr>
              <a:t> </a:t>
            </a:r>
            <a:r>
              <a:rPr lang="en-US" sz="2000">
                <a:cs typeface="Trebuchet MS"/>
              </a:rPr>
              <a:t>be</a:t>
            </a:r>
            <a:r>
              <a:rPr lang="en-US" sz="2000" spc="-40">
                <a:cs typeface="Trebuchet MS"/>
              </a:rPr>
              <a:t> </a:t>
            </a:r>
            <a:r>
              <a:rPr lang="en-US" sz="2000">
                <a:cs typeface="Trebuchet MS"/>
              </a:rPr>
              <a:t>proffered.</a:t>
            </a:r>
            <a:r>
              <a:rPr lang="en-US" sz="2000" spc="-35">
                <a:cs typeface="Trebuchet MS"/>
              </a:rPr>
              <a:t> </a:t>
            </a:r>
            <a:r>
              <a:rPr lang="en-US" sz="2000">
                <a:cs typeface="Trebuchet MS"/>
              </a:rPr>
              <a:t>It</a:t>
            </a:r>
            <a:r>
              <a:rPr lang="en-US" sz="2000" spc="-40">
                <a:cs typeface="Trebuchet MS"/>
              </a:rPr>
              <a:t> </a:t>
            </a:r>
            <a:r>
              <a:rPr lang="en-US" sz="2000" spc="-25">
                <a:cs typeface="Trebuchet MS"/>
              </a:rPr>
              <a:t>is </a:t>
            </a:r>
            <a:r>
              <a:rPr lang="en-US" sz="2000">
                <a:cs typeface="Trebuchet MS"/>
              </a:rPr>
              <a:t>instead</a:t>
            </a:r>
            <a:r>
              <a:rPr lang="en-US" sz="2000" spc="-45">
                <a:cs typeface="Trebuchet MS"/>
              </a:rPr>
              <a:t> </a:t>
            </a:r>
            <a:r>
              <a:rPr lang="en-US" sz="2000">
                <a:cs typeface="Trebuchet MS"/>
              </a:rPr>
              <a:t>merely</a:t>
            </a:r>
            <a:r>
              <a:rPr lang="en-US" sz="2000" spc="-50">
                <a:cs typeface="Trebuchet MS"/>
              </a:rPr>
              <a:t> a </a:t>
            </a:r>
            <a:r>
              <a:rPr lang="en-US" sz="2000">
                <a:cs typeface="Trebuchet MS"/>
              </a:rPr>
              <a:t>requirement</a:t>
            </a:r>
            <a:r>
              <a:rPr lang="en-US" sz="2000" spc="-40">
                <a:cs typeface="Trebuchet MS"/>
              </a:rPr>
              <a:t> </a:t>
            </a:r>
            <a:r>
              <a:rPr lang="en-US" sz="2000">
                <a:cs typeface="Trebuchet MS"/>
              </a:rPr>
              <a:t>that</a:t>
            </a:r>
            <a:r>
              <a:rPr lang="en-US" sz="2000" spc="-35">
                <a:cs typeface="Trebuchet MS"/>
              </a:rPr>
              <a:t> </a:t>
            </a:r>
            <a:r>
              <a:rPr lang="en-US" sz="2000">
                <a:cs typeface="Trebuchet MS"/>
              </a:rPr>
              <a:t>the</a:t>
            </a:r>
            <a:r>
              <a:rPr lang="en-US" sz="2000" spc="-30">
                <a:cs typeface="Trebuchet MS"/>
              </a:rPr>
              <a:t> </a:t>
            </a:r>
            <a:r>
              <a:rPr lang="en-US" sz="2000">
                <a:cs typeface="Trebuchet MS"/>
              </a:rPr>
              <a:t>amount</a:t>
            </a:r>
            <a:r>
              <a:rPr lang="en-US" sz="2000" spc="-35">
                <a:cs typeface="Trebuchet MS"/>
              </a:rPr>
              <a:t> </a:t>
            </a:r>
            <a:r>
              <a:rPr lang="en-US" sz="2000">
                <a:cs typeface="Trebuchet MS"/>
              </a:rPr>
              <a:t>of</a:t>
            </a:r>
            <a:r>
              <a:rPr lang="en-US" sz="2000" spc="-50">
                <a:cs typeface="Trebuchet MS"/>
              </a:rPr>
              <a:t> </a:t>
            </a:r>
            <a:r>
              <a:rPr lang="en-US" sz="2000">
                <a:cs typeface="Trebuchet MS"/>
              </a:rPr>
              <a:t>damages</a:t>
            </a:r>
            <a:r>
              <a:rPr lang="en-US" sz="2000" spc="-35">
                <a:cs typeface="Trebuchet MS"/>
              </a:rPr>
              <a:t> </a:t>
            </a:r>
            <a:r>
              <a:rPr lang="en-US" sz="2000">
                <a:cs typeface="Trebuchet MS"/>
              </a:rPr>
              <a:t>must</a:t>
            </a:r>
            <a:r>
              <a:rPr lang="en-US" sz="2000" spc="-60">
                <a:cs typeface="Trebuchet MS"/>
              </a:rPr>
              <a:t> </a:t>
            </a:r>
            <a:r>
              <a:rPr lang="en-US" sz="2000">
                <a:cs typeface="Trebuchet MS"/>
              </a:rPr>
              <a:t>have</a:t>
            </a:r>
            <a:r>
              <a:rPr lang="en-US" sz="2000" spc="-20">
                <a:cs typeface="Trebuchet MS"/>
              </a:rPr>
              <a:t> </a:t>
            </a:r>
            <a:r>
              <a:rPr lang="en-US" sz="2000">
                <a:cs typeface="Trebuchet MS"/>
              </a:rPr>
              <a:t>a</a:t>
            </a:r>
            <a:r>
              <a:rPr lang="en-US" sz="2000" spc="-40">
                <a:cs typeface="Trebuchet MS"/>
              </a:rPr>
              <a:t> </a:t>
            </a:r>
            <a:r>
              <a:rPr lang="en-US" sz="2000" b="1" spc="-10">
                <a:cs typeface="Trebuchet MS"/>
              </a:rPr>
              <a:t>rational basis </a:t>
            </a:r>
            <a:r>
              <a:rPr lang="en-US" sz="2000" b="1" spc="-25">
                <a:cs typeface="Trebuchet MS"/>
              </a:rPr>
              <a:t>grounded</a:t>
            </a:r>
            <a:r>
              <a:rPr lang="en-US" sz="2000" b="1" spc="-75">
                <a:cs typeface="Trebuchet MS"/>
              </a:rPr>
              <a:t> </a:t>
            </a:r>
            <a:r>
              <a:rPr lang="en-US" sz="2000" b="1">
                <a:cs typeface="Trebuchet MS"/>
              </a:rPr>
              <a:t>in</a:t>
            </a:r>
            <a:r>
              <a:rPr lang="en-US" sz="2000" b="1" spc="-80">
                <a:cs typeface="Trebuchet MS"/>
              </a:rPr>
              <a:t> </a:t>
            </a:r>
            <a:r>
              <a:rPr lang="en-US" sz="2000" b="1">
                <a:cs typeface="Trebuchet MS"/>
              </a:rPr>
              <a:t>the</a:t>
            </a:r>
            <a:r>
              <a:rPr lang="en-US" sz="2000" b="1" spc="-70">
                <a:cs typeface="Trebuchet MS"/>
              </a:rPr>
              <a:t> </a:t>
            </a:r>
            <a:r>
              <a:rPr lang="en-US" sz="2000" b="1" spc="-25">
                <a:cs typeface="Trebuchet MS"/>
              </a:rPr>
              <a:t>evidence.</a:t>
            </a:r>
            <a:endParaRPr lang="en-US" sz="2000" b="1">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indent="-228600">
              <a:spcBef>
                <a:spcPts val="100"/>
              </a:spcBef>
              <a:buClr>
                <a:srgbClr val="C00000"/>
              </a:buClr>
              <a:buSzPct val="80555"/>
              <a:buFont typeface="Wingdings 3"/>
              <a:buChar char=""/>
              <a:tabLst>
                <a:tab pos="240665" algn="l"/>
              </a:tabLst>
            </a:pPr>
            <a:endParaRPr lang="en-US" sz="2000">
              <a:latin typeface="Trebuchet MS"/>
              <a:cs typeface="Trebuchet MS"/>
            </a:endParaRPr>
          </a:p>
        </p:txBody>
      </p:sp>
    </p:spTree>
    <p:extLst>
      <p:ext uri="{BB962C8B-B14F-4D97-AF65-F5344CB8AC3E}">
        <p14:creationId xmlns:p14="http://schemas.microsoft.com/office/powerpoint/2010/main" val="100292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8C1A6-D083-A582-6585-C887EE0CC6A6}"/>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9747425-82D2-71AC-A53D-DC79A7BE42C7}"/>
              </a:ext>
            </a:extLst>
          </p:cNvPr>
          <p:cNvGraphicFramePr>
            <a:graphicFrameLocks noGrp="1"/>
          </p:cNvGraphicFramePr>
          <p:nvPr>
            <p:ph idx="1"/>
            <p:extLst>
              <p:ext uri="{D42A27DB-BD31-4B8C-83A1-F6EECF244321}">
                <p14:modId xmlns:p14="http://schemas.microsoft.com/office/powerpoint/2010/main" val="334057718"/>
              </p:ext>
            </p:extLst>
          </p:nvPr>
        </p:nvGraphicFramePr>
        <p:xfrm>
          <a:off x="838200" y="457200"/>
          <a:ext cx="10515600" cy="5719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604839A9-7FA2-B9BD-A6DA-64836631ED3A}"/>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6598605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5DF168D-D988-7524-D986-24149069B8F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1DAA30-F007-BA97-F40D-4EFD8C292D4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Trebuchet MS"/>
                <a:cs typeface="Trebuchet MS"/>
              </a:rPr>
              <a:t>Justice</a:t>
            </a:r>
            <a:r>
              <a:rPr lang="en-US" sz="4000" spc="-40">
                <a:solidFill>
                  <a:srgbClr val="FFFFFF"/>
                </a:solidFill>
                <a:latin typeface="Trebuchet MS"/>
                <a:cs typeface="Trebuchet MS"/>
              </a:rPr>
              <a:t> </a:t>
            </a:r>
            <a:r>
              <a:rPr lang="en-US" sz="4000">
                <a:solidFill>
                  <a:srgbClr val="FFFFFF"/>
                </a:solidFill>
                <a:latin typeface="Trebuchet MS"/>
                <a:cs typeface="Trebuchet MS"/>
              </a:rPr>
              <a:t>Blacklock,</a:t>
            </a:r>
            <a:r>
              <a:rPr lang="en-US" sz="4000" spc="-10">
                <a:solidFill>
                  <a:srgbClr val="FFFFFF"/>
                </a:solidFill>
                <a:latin typeface="Trebuchet MS"/>
                <a:cs typeface="Trebuchet MS"/>
              </a:rPr>
              <a:t> </a:t>
            </a:r>
            <a:r>
              <a:rPr lang="en-US" sz="4000">
                <a:solidFill>
                  <a:srgbClr val="FFFFFF"/>
                </a:solidFill>
                <a:latin typeface="Trebuchet MS"/>
                <a:cs typeface="Trebuchet MS"/>
              </a:rPr>
              <a:t>Chief</a:t>
            </a:r>
            <a:r>
              <a:rPr lang="en-US" sz="4000" spc="-40">
                <a:solidFill>
                  <a:srgbClr val="FFFFFF"/>
                </a:solidFill>
                <a:latin typeface="Trebuchet MS"/>
                <a:cs typeface="Trebuchet MS"/>
              </a:rPr>
              <a:t> </a:t>
            </a:r>
            <a:r>
              <a:rPr lang="en-US" sz="4000">
                <a:solidFill>
                  <a:srgbClr val="FFFFFF"/>
                </a:solidFill>
                <a:latin typeface="Trebuchet MS"/>
                <a:cs typeface="Trebuchet MS"/>
              </a:rPr>
              <a:t>Justice</a:t>
            </a:r>
            <a:r>
              <a:rPr lang="en-US" sz="4000" spc="-35">
                <a:solidFill>
                  <a:srgbClr val="FFFFFF"/>
                </a:solidFill>
                <a:latin typeface="Trebuchet MS"/>
                <a:cs typeface="Trebuchet MS"/>
              </a:rPr>
              <a:t> </a:t>
            </a:r>
            <a:r>
              <a:rPr lang="en-US" sz="4000">
                <a:solidFill>
                  <a:srgbClr val="FFFFFF"/>
                </a:solidFill>
                <a:latin typeface="Trebuchet MS"/>
                <a:cs typeface="Trebuchet MS"/>
              </a:rPr>
              <a:t>Hecht</a:t>
            </a:r>
            <a:r>
              <a:rPr lang="en-US" sz="4000" spc="-40">
                <a:solidFill>
                  <a:srgbClr val="FFFFFF"/>
                </a:solidFill>
                <a:latin typeface="Trebuchet MS"/>
                <a:cs typeface="Trebuchet MS"/>
              </a:rPr>
              <a:t> </a:t>
            </a:r>
            <a:r>
              <a:rPr lang="en-US" sz="4000">
                <a:solidFill>
                  <a:srgbClr val="FFFFFF"/>
                </a:solidFill>
                <a:latin typeface="Trebuchet MS"/>
                <a:cs typeface="Trebuchet MS"/>
              </a:rPr>
              <a:t>and</a:t>
            </a:r>
            <a:r>
              <a:rPr lang="en-US" sz="4000" spc="-50">
                <a:solidFill>
                  <a:srgbClr val="FFFFFF"/>
                </a:solidFill>
                <a:latin typeface="Trebuchet MS"/>
                <a:cs typeface="Trebuchet MS"/>
              </a:rPr>
              <a:t> </a:t>
            </a:r>
            <a:r>
              <a:rPr lang="en-US" sz="4000">
                <a:solidFill>
                  <a:srgbClr val="FFFFFF"/>
                </a:solidFill>
                <a:latin typeface="Trebuchet MS"/>
                <a:cs typeface="Trebuchet MS"/>
              </a:rPr>
              <a:t>Justice</a:t>
            </a:r>
            <a:r>
              <a:rPr lang="en-US" sz="4000" spc="-25">
                <a:solidFill>
                  <a:srgbClr val="FFFFFF"/>
                </a:solidFill>
                <a:latin typeface="Trebuchet MS"/>
                <a:cs typeface="Trebuchet MS"/>
              </a:rPr>
              <a:t> </a:t>
            </a:r>
            <a:r>
              <a:rPr lang="en-US" sz="4000" spc="-10">
                <a:solidFill>
                  <a:srgbClr val="FFFFFF"/>
                </a:solidFill>
                <a:latin typeface="Trebuchet MS"/>
                <a:cs typeface="Trebuchet MS"/>
              </a:rPr>
              <a:t>Busby</a:t>
            </a:r>
            <a:endParaRPr lang="en-US" sz="4000">
              <a:solidFill>
                <a:srgbClr val="FFFFFF"/>
              </a:solidFill>
            </a:endParaRPr>
          </a:p>
        </p:txBody>
      </p:sp>
      <p:sp>
        <p:nvSpPr>
          <p:cNvPr id="3" name="Content Placeholder 2">
            <a:extLst>
              <a:ext uri="{FF2B5EF4-FFF2-40B4-BE49-F238E27FC236}">
                <a16:creationId xmlns:a16="http://schemas.microsoft.com/office/drawing/2014/main" id="{1A09DD8A-7A4D-A073-5DCA-2572E2306DE1}"/>
              </a:ext>
            </a:extLst>
          </p:cNvPr>
          <p:cNvSpPr>
            <a:spLocks noGrp="1"/>
          </p:cNvSpPr>
          <p:nvPr>
            <p:ph idx="1"/>
          </p:nvPr>
        </p:nvSpPr>
        <p:spPr>
          <a:xfrm>
            <a:off x="4810259" y="649480"/>
            <a:ext cx="6555347" cy="5546047"/>
          </a:xfrm>
        </p:spPr>
        <p:txBody>
          <a:bodyPr anchor="ctr">
            <a:normAutofit/>
          </a:bodyPr>
          <a:lstStyle/>
          <a:p>
            <a:pPr marL="12700" indent="0">
              <a:spcBef>
                <a:spcPts val="2260"/>
              </a:spcBef>
              <a:buClr>
                <a:srgbClr val="C00000"/>
              </a:buClr>
              <a:buSzPct val="80357"/>
              <a:buNone/>
              <a:tabLst>
                <a:tab pos="299085" algn="l"/>
              </a:tabLst>
            </a:pPr>
            <a:endParaRPr lang="en-US" sz="2000">
              <a:cs typeface="Trebuchet MS"/>
            </a:endParaRPr>
          </a:p>
          <a:p>
            <a:pPr marL="469900" marR="5080" indent="0">
              <a:spcBef>
                <a:spcPts val="100"/>
              </a:spcBef>
              <a:buClr>
                <a:srgbClr val="C00000"/>
              </a:buClr>
              <a:buSzPct val="80555"/>
              <a:buNone/>
              <a:tabLst>
                <a:tab pos="698500" algn="l"/>
              </a:tabLst>
            </a:pPr>
            <a:r>
              <a:rPr lang="en-US" sz="2000"/>
              <a:t>“We</a:t>
            </a:r>
            <a:r>
              <a:rPr lang="en-US" sz="2000" spc="-35"/>
              <a:t> </a:t>
            </a:r>
            <a:r>
              <a:rPr lang="en-US" sz="2000"/>
              <a:t>will</a:t>
            </a:r>
            <a:r>
              <a:rPr lang="en-US" sz="2000" spc="-55"/>
              <a:t> </a:t>
            </a:r>
            <a:r>
              <a:rPr lang="en-US" sz="2000"/>
              <a:t>not</a:t>
            </a:r>
            <a:r>
              <a:rPr lang="en-US" sz="2000" spc="-35"/>
              <a:t> </a:t>
            </a:r>
            <a:r>
              <a:rPr lang="en-US" sz="2000"/>
              <a:t>speculate</a:t>
            </a:r>
            <a:r>
              <a:rPr lang="en-US" sz="2000" spc="-45"/>
              <a:t> </a:t>
            </a:r>
            <a:r>
              <a:rPr lang="en-US" sz="2000"/>
              <a:t>here</a:t>
            </a:r>
            <a:r>
              <a:rPr lang="en-US" sz="2000" spc="-25"/>
              <a:t> </a:t>
            </a:r>
            <a:r>
              <a:rPr lang="en-US" sz="2000"/>
              <a:t>about</a:t>
            </a:r>
            <a:r>
              <a:rPr lang="en-US" sz="2000" spc="-45"/>
              <a:t> </a:t>
            </a:r>
            <a:r>
              <a:rPr lang="en-US" sz="2000"/>
              <a:t>all</a:t>
            </a:r>
            <a:r>
              <a:rPr lang="en-US" sz="2000" spc="-45"/>
              <a:t> </a:t>
            </a:r>
            <a:r>
              <a:rPr lang="en-US" sz="2000"/>
              <a:t>the</a:t>
            </a:r>
            <a:r>
              <a:rPr lang="en-US" sz="2000" spc="-25"/>
              <a:t> </a:t>
            </a:r>
            <a:r>
              <a:rPr lang="en-US" sz="2000"/>
              <a:t>permissible</a:t>
            </a:r>
            <a:r>
              <a:rPr lang="en-US" sz="2000" spc="-70"/>
              <a:t> </a:t>
            </a:r>
            <a:r>
              <a:rPr lang="en-US" sz="2000"/>
              <a:t>ways</a:t>
            </a:r>
            <a:r>
              <a:rPr lang="en-US" sz="2000" spc="-50"/>
              <a:t> </a:t>
            </a:r>
            <a:r>
              <a:rPr lang="en-US" sz="2000" spc="-25"/>
              <a:t>in </a:t>
            </a:r>
            <a:r>
              <a:rPr lang="en-US" sz="2000"/>
              <a:t>which</a:t>
            </a:r>
            <a:r>
              <a:rPr lang="en-US" sz="2000" spc="-55"/>
              <a:t> </a:t>
            </a:r>
            <a:r>
              <a:rPr lang="en-US" sz="2000"/>
              <a:t>parties</a:t>
            </a:r>
            <a:r>
              <a:rPr lang="en-US" sz="2000" spc="-35"/>
              <a:t> </a:t>
            </a:r>
            <a:r>
              <a:rPr lang="en-US" sz="2000"/>
              <a:t>may</a:t>
            </a:r>
            <a:r>
              <a:rPr lang="en-US" sz="2000" spc="-45"/>
              <a:t> </a:t>
            </a:r>
            <a:r>
              <a:rPr lang="en-US" sz="2000"/>
              <a:t>demonstrate</a:t>
            </a:r>
            <a:r>
              <a:rPr lang="en-US" sz="2000" spc="-30"/>
              <a:t> </a:t>
            </a:r>
            <a:r>
              <a:rPr lang="en-US" sz="2000"/>
              <a:t>that</a:t>
            </a:r>
            <a:r>
              <a:rPr lang="en-US" sz="2000" spc="-35"/>
              <a:t> </a:t>
            </a:r>
            <a:r>
              <a:rPr lang="en-US" sz="2000"/>
              <a:t>a</a:t>
            </a:r>
            <a:r>
              <a:rPr lang="en-US" sz="2000" spc="-40"/>
              <a:t> </a:t>
            </a:r>
            <a:r>
              <a:rPr lang="en-US" sz="2000"/>
              <a:t>rational</a:t>
            </a:r>
            <a:r>
              <a:rPr lang="en-US" sz="2000" spc="-40"/>
              <a:t> </a:t>
            </a:r>
            <a:r>
              <a:rPr lang="en-US" sz="2000" spc="-10"/>
              <a:t>connection </a:t>
            </a:r>
            <a:r>
              <a:rPr lang="en-US" sz="2000"/>
              <a:t>between</a:t>
            </a:r>
            <a:r>
              <a:rPr lang="en-US" sz="2000" spc="-45"/>
              <a:t> </a:t>
            </a:r>
            <a:r>
              <a:rPr lang="en-US" sz="2000"/>
              <a:t>the</a:t>
            </a:r>
            <a:r>
              <a:rPr lang="en-US" sz="2000" spc="-25"/>
              <a:t> </a:t>
            </a:r>
            <a:r>
              <a:rPr lang="en-US" sz="2000"/>
              <a:t>evidence</a:t>
            </a:r>
            <a:r>
              <a:rPr lang="en-US" sz="2000" spc="-30"/>
              <a:t> </a:t>
            </a:r>
            <a:r>
              <a:rPr lang="en-US" sz="2000"/>
              <a:t>and</a:t>
            </a:r>
            <a:r>
              <a:rPr lang="en-US" sz="2000" spc="-45"/>
              <a:t> </a:t>
            </a:r>
            <a:r>
              <a:rPr lang="en-US" sz="2000"/>
              <a:t>the</a:t>
            </a:r>
            <a:r>
              <a:rPr lang="en-US" sz="2000" spc="-30"/>
              <a:t> </a:t>
            </a:r>
            <a:r>
              <a:rPr lang="en-US" sz="2000"/>
              <a:t>amount</a:t>
            </a:r>
            <a:r>
              <a:rPr lang="en-US" sz="2000" spc="-40"/>
              <a:t> </a:t>
            </a:r>
            <a:r>
              <a:rPr lang="en-US" sz="2000"/>
              <a:t>awarded</a:t>
            </a:r>
            <a:r>
              <a:rPr lang="en-US" sz="2000" spc="-45"/>
              <a:t> </a:t>
            </a:r>
            <a:r>
              <a:rPr lang="en-US" sz="2000"/>
              <a:t>exists</a:t>
            </a:r>
            <a:r>
              <a:rPr lang="en-US" sz="2000" spc="-50"/>
              <a:t> </a:t>
            </a:r>
            <a:r>
              <a:rPr lang="en-US" sz="2000"/>
              <a:t>or</a:t>
            </a:r>
            <a:r>
              <a:rPr lang="en-US" sz="2000" spc="-45"/>
              <a:t> </a:t>
            </a:r>
            <a:r>
              <a:rPr lang="en-US" sz="2000" spc="-25"/>
              <a:t>is </a:t>
            </a:r>
            <a:r>
              <a:rPr lang="en-US" sz="2000"/>
              <a:t>lacking.</a:t>
            </a:r>
            <a:r>
              <a:rPr lang="en-US" sz="2000" spc="-55"/>
              <a:t> </a:t>
            </a:r>
            <a:r>
              <a:rPr lang="en-US" sz="2000"/>
              <a:t>But</a:t>
            </a:r>
            <a:r>
              <a:rPr lang="en-US" sz="2000" spc="-55"/>
              <a:t> </a:t>
            </a:r>
            <a:r>
              <a:rPr lang="en-US" sz="2000"/>
              <a:t>merely</a:t>
            </a:r>
            <a:r>
              <a:rPr lang="en-US" sz="2000" spc="-55"/>
              <a:t> </a:t>
            </a:r>
            <a:r>
              <a:rPr lang="en-US" sz="2000"/>
              <a:t>asserting,</a:t>
            </a:r>
            <a:r>
              <a:rPr lang="en-US" sz="2000" spc="-50"/>
              <a:t> </a:t>
            </a:r>
            <a:r>
              <a:rPr lang="en-US" sz="2000"/>
              <a:t>without</a:t>
            </a:r>
            <a:r>
              <a:rPr lang="en-US" sz="2000" spc="-45"/>
              <a:t> </a:t>
            </a:r>
            <a:r>
              <a:rPr lang="en-US" sz="2000"/>
              <a:t>rational</a:t>
            </a:r>
            <a:r>
              <a:rPr lang="en-US" sz="2000" spc="-60"/>
              <a:t> </a:t>
            </a:r>
            <a:r>
              <a:rPr lang="en-US" sz="2000"/>
              <a:t>explanation,</a:t>
            </a:r>
            <a:r>
              <a:rPr lang="en-US" sz="2000" spc="-40"/>
              <a:t> </a:t>
            </a:r>
            <a:r>
              <a:rPr lang="en-US" sz="2000" spc="-20"/>
              <a:t>that </a:t>
            </a:r>
            <a:r>
              <a:rPr lang="en-US" sz="2000"/>
              <a:t>any</a:t>
            </a:r>
            <a:r>
              <a:rPr lang="en-US" sz="2000" spc="-40"/>
              <a:t> </a:t>
            </a:r>
            <a:r>
              <a:rPr lang="en-US" sz="2000"/>
              <a:t>amount</a:t>
            </a:r>
            <a:r>
              <a:rPr lang="en-US" sz="2000" spc="-30"/>
              <a:t> </a:t>
            </a:r>
            <a:r>
              <a:rPr lang="en-US" sz="2000"/>
              <a:t>picked</a:t>
            </a:r>
            <a:r>
              <a:rPr lang="en-US" sz="2000" spc="-45"/>
              <a:t> </a:t>
            </a:r>
            <a:r>
              <a:rPr lang="en-US" sz="2000"/>
              <a:t>by</a:t>
            </a:r>
            <a:r>
              <a:rPr lang="en-US" sz="2000" spc="-45"/>
              <a:t> </a:t>
            </a:r>
            <a:r>
              <a:rPr lang="en-US" sz="2000"/>
              <a:t>the</a:t>
            </a:r>
            <a:r>
              <a:rPr lang="en-US" sz="2000" spc="-25"/>
              <a:t> </a:t>
            </a:r>
            <a:r>
              <a:rPr lang="en-US" sz="2000"/>
              <a:t>jury</a:t>
            </a:r>
            <a:r>
              <a:rPr lang="en-US" sz="2000" spc="-35"/>
              <a:t> </a:t>
            </a:r>
            <a:r>
              <a:rPr lang="en-US" sz="2000"/>
              <a:t>is</a:t>
            </a:r>
            <a:r>
              <a:rPr lang="en-US" sz="2000" spc="-50"/>
              <a:t> </a:t>
            </a:r>
            <a:r>
              <a:rPr lang="en-US" sz="2000"/>
              <a:t>reasonable</a:t>
            </a:r>
            <a:r>
              <a:rPr lang="en-US" sz="2000" spc="-30"/>
              <a:t> </a:t>
            </a:r>
            <a:r>
              <a:rPr lang="en-US" sz="2000"/>
              <a:t>compensation</a:t>
            </a:r>
            <a:r>
              <a:rPr lang="en-US" sz="2000" spc="-40"/>
              <a:t> </a:t>
            </a:r>
            <a:r>
              <a:rPr lang="en-US" sz="2000" spc="-10"/>
              <a:t>simply </a:t>
            </a:r>
            <a:r>
              <a:rPr lang="en-US" sz="2000"/>
              <a:t>because</a:t>
            </a:r>
            <a:r>
              <a:rPr lang="en-US" sz="2000" spc="-30"/>
              <a:t> </a:t>
            </a:r>
            <a:r>
              <a:rPr lang="en-US" sz="2000"/>
              <a:t>a</a:t>
            </a:r>
            <a:r>
              <a:rPr lang="en-US" sz="2000" spc="-45"/>
              <a:t> </a:t>
            </a:r>
            <a:r>
              <a:rPr lang="en-US" sz="2000"/>
              <a:t>properly</a:t>
            </a:r>
            <a:r>
              <a:rPr lang="en-US" sz="2000" spc="-35"/>
              <a:t> </a:t>
            </a:r>
            <a:r>
              <a:rPr lang="en-US" sz="2000"/>
              <a:t>instructed</a:t>
            </a:r>
            <a:r>
              <a:rPr lang="en-US" sz="2000" spc="-30"/>
              <a:t> </a:t>
            </a:r>
            <a:r>
              <a:rPr lang="en-US" sz="2000"/>
              <a:t>jury</a:t>
            </a:r>
            <a:r>
              <a:rPr lang="en-US" sz="2000" spc="-20"/>
              <a:t> </a:t>
            </a:r>
            <a:r>
              <a:rPr lang="en-US" sz="2000"/>
              <a:t>picked</a:t>
            </a:r>
            <a:r>
              <a:rPr lang="en-US" sz="2000" spc="-55"/>
              <a:t> </a:t>
            </a:r>
            <a:r>
              <a:rPr lang="en-US" sz="2000"/>
              <a:t>the</a:t>
            </a:r>
            <a:r>
              <a:rPr lang="en-US" sz="2000" spc="-20"/>
              <a:t> </a:t>
            </a:r>
            <a:r>
              <a:rPr lang="en-US" sz="2000"/>
              <a:t>number</a:t>
            </a:r>
            <a:r>
              <a:rPr lang="en-US" sz="2000" spc="-40"/>
              <a:t> </a:t>
            </a:r>
            <a:r>
              <a:rPr lang="en-US" sz="2000"/>
              <a:t>is</a:t>
            </a:r>
            <a:r>
              <a:rPr lang="en-US" sz="2000" spc="-45"/>
              <a:t> </a:t>
            </a:r>
            <a:r>
              <a:rPr lang="en-US" sz="2000"/>
              <a:t>to</a:t>
            </a:r>
            <a:r>
              <a:rPr lang="en-US" sz="2000" spc="-40"/>
              <a:t> </a:t>
            </a:r>
            <a:r>
              <a:rPr lang="en-US" sz="2000" spc="-10"/>
              <a:t>argue </a:t>
            </a:r>
            <a:r>
              <a:rPr lang="en-US" sz="2000"/>
              <a:t>that</a:t>
            </a:r>
            <a:r>
              <a:rPr lang="en-US" sz="2000" spc="-20"/>
              <a:t> </a:t>
            </a:r>
            <a:r>
              <a:rPr lang="en-US" sz="2000"/>
              <a:t>a</a:t>
            </a:r>
            <a:r>
              <a:rPr lang="en-US" sz="2000" spc="-20"/>
              <a:t> </a:t>
            </a:r>
            <a:r>
              <a:rPr lang="en-US" sz="2000"/>
              <a:t>jury</a:t>
            </a:r>
            <a:r>
              <a:rPr lang="en-US" sz="2000" spc="-15"/>
              <a:t> </a:t>
            </a:r>
            <a:r>
              <a:rPr lang="en-US" sz="2000"/>
              <a:t>may</a:t>
            </a:r>
            <a:r>
              <a:rPr lang="en-US" sz="2000" spc="-30"/>
              <a:t> </a:t>
            </a:r>
            <a:r>
              <a:rPr lang="en-US" sz="2000"/>
              <a:t>‘simply</a:t>
            </a:r>
            <a:r>
              <a:rPr lang="en-US" sz="2000" spc="-30"/>
              <a:t> </a:t>
            </a:r>
            <a:r>
              <a:rPr lang="en-US" sz="2000"/>
              <a:t>pick</a:t>
            </a:r>
            <a:r>
              <a:rPr lang="en-US" sz="2000" spc="-45"/>
              <a:t> </a:t>
            </a:r>
            <a:r>
              <a:rPr lang="en-US" sz="2000"/>
              <a:t>a</a:t>
            </a:r>
            <a:r>
              <a:rPr lang="en-US" sz="2000" spc="-15"/>
              <a:t> </a:t>
            </a:r>
            <a:r>
              <a:rPr lang="en-US" sz="2000"/>
              <a:t>number</a:t>
            </a:r>
            <a:r>
              <a:rPr lang="en-US" sz="2000" spc="-15"/>
              <a:t> </a:t>
            </a:r>
            <a:r>
              <a:rPr lang="en-US" sz="2000"/>
              <a:t>and</a:t>
            </a:r>
            <a:r>
              <a:rPr lang="en-US" sz="2000" spc="-25"/>
              <a:t> </a:t>
            </a:r>
            <a:r>
              <a:rPr lang="en-US" sz="2000"/>
              <a:t>put</a:t>
            </a:r>
            <a:r>
              <a:rPr lang="en-US" sz="2000" spc="-25"/>
              <a:t> </a:t>
            </a:r>
            <a:r>
              <a:rPr lang="en-US" sz="2000"/>
              <a:t>it</a:t>
            </a:r>
            <a:r>
              <a:rPr lang="en-US" sz="2000" spc="-30"/>
              <a:t> </a:t>
            </a:r>
            <a:r>
              <a:rPr lang="en-US" sz="2000"/>
              <a:t>in</a:t>
            </a:r>
            <a:r>
              <a:rPr lang="en-US" sz="2000" spc="-20"/>
              <a:t> </a:t>
            </a:r>
            <a:r>
              <a:rPr lang="en-US" sz="2000"/>
              <a:t>the</a:t>
            </a:r>
            <a:r>
              <a:rPr lang="en-US" sz="2000" spc="-10"/>
              <a:t> blank.’”</a:t>
            </a:r>
            <a:endParaRPr lang="en-US" sz="2000">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a:spcBef>
                <a:spcPts val="100"/>
              </a:spcBef>
              <a:buClr>
                <a:srgbClr val="C00000"/>
              </a:buClr>
              <a:buSzPct val="80555"/>
              <a:buFont typeface="Wingdings 3"/>
              <a:buChar char=""/>
              <a:tabLst>
                <a:tab pos="240665" algn="l"/>
              </a:tabLst>
            </a:pPr>
            <a:endParaRPr lang="en-US" sz="2000">
              <a:latin typeface="Trebuchet MS"/>
              <a:cs typeface="Trebuchet MS"/>
            </a:endParaRPr>
          </a:p>
          <a:p>
            <a:pPr marL="240665" marR="5080" indent="-228600">
              <a:spcBef>
                <a:spcPts val="100"/>
              </a:spcBef>
              <a:buClr>
                <a:srgbClr val="C00000"/>
              </a:buClr>
              <a:buSzPct val="80555"/>
              <a:buFont typeface="Wingdings 3"/>
              <a:buChar char=""/>
              <a:tabLst>
                <a:tab pos="240665" algn="l"/>
              </a:tabLst>
            </a:pPr>
            <a:endParaRPr lang="en-US" sz="2000">
              <a:latin typeface="Trebuchet MS"/>
              <a:cs typeface="Trebuchet MS"/>
            </a:endParaRPr>
          </a:p>
        </p:txBody>
      </p:sp>
    </p:spTree>
    <p:extLst>
      <p:ext uri="{BB962C8B-B14F-4D97-AF65-F5344CB8AC3E}">
        <p14:creationId xmlns:p14="http://schemas.microsoft.com/office/powerpoint/2010/main" val="1490186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432076-FD31-4AC8-DFEB-907F481C1B8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8D1601-6164-58CD-AAA8-BE2FEEA27934}"/>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latin typeface="Trebuchet MS"/>
                <a:cs typeface="Trebuchet MS"/>
              </a:rPr>
              <a:t>Justice</a:t>
            </a:r>
            <a:r>
              <a:rPr lang="en-US" sz="3700" spc="-40">
                <a:solidFill>
                  <a:srgbClr val="FFFFFF"/>
                </a:solidFill>
                <a:latin typeface="Trebuchet MS"/>
                <a:cs typeface="Trebuchet MS"/>
              </a:rPr>
              <a:t> </a:t>
            </a:r>
            <a:r>
              <a:rPr lang="en-US" sz="3700">
                <a:solidFill>
                  <a:srgbClr val="FFFFFF"/>
                </a:solidFill>
                <a:latin typeface="Trebuchet MS"/>
                <a:cs typeface="Trebuchet MS"/>
              </a:rPr>
              <a:t>Blacklock,</a:t>
            </a:r>
            <a:r>
              <a:rPr lang="en-US" sz="3700" spc="-10">
                <a:solidFill>
                  <a:srgbClr val="FFFFFF"/>
                </a:solidFill>
                <a:latin typeface="Trebuchet MS"/>
                <a:cs typeface="Trebuchet MS"/>
              </a:rPr>
              <a:t> </a:t>
            </a:r>
            <a:r>
              <a:rPr lang="en-US" sz="3700">
                <a:solidFill>
                  <a:srgbClr val="FFFFFF"/>
                </a:solidFill>
                <a:latin typeface="Trebuchet MS"/>
                <a:cs typeface="Trebuchet MS"/>
              </a:rPr>
              <a:t>Chief</a:t>
            </a:r>
            <a:r>
              <a:rPr lang="en-US" sz="3700" spc="-40">
                <a:solidFill>
                  <a:srgbClr val="FFFFFF"/>
                </a:solidFill>
                <a:latin typeface="Trebuchet MS"/>
                <a:cs typeface="Trebuchet MS"/>
              </a:rPr>
              <a:t> </a:t>
            </a:r>
            <a:r>
              <a:rPr lang="en-US" sz="3700">
                <a:solidFill>
                  <a:srgbClr val="FFFFFF"/>
                </a:solidFill>
                <a:latin typeface="Trebuchet MS"/>
                <a:cs typeface="Trebuchet MS"/>
              </a:rPr>
              <a:t>Justice</a:t>
            </a:r>
            <a:r>
              <a:rPr lang="en-US" sz="3700" spc="-35">
                <a:solidFill>
                  <a:srgbClr val="FFFFFF"/>
                </a:solidFill>
                <a:latin typeface="Trebuchet MS"/>
                <a:cs typeface="Trebuchet MS"/>
              </a:rPr>
              <a:t> </a:t>
            </a:r>
            <a:r>
              <a:rPr lang="en-US" sz="3700">
                <a:solidFill>
                  <a:srgbClr val="FFFFFF"/>
                </a:solidFill>
                <a:latin typeface="Trebuchet MS"/>
                <a:cs typeface="Trebuchet MS"/>
              </a:rPr>
              <a:t>Hecht</a:t>
            </a:r>
            <a:r>
              <a:rPr lang="en-US" sz="3700" spc="-40">
                <a:solidFill>
                  <a:srgbClr val="FFFFFF"/>
                </a:solidFill>
                <a:latin typeface="Trebuchet MS"/>
                <a:cs typeface="Trebuchet MS"/>
              </a:rPr>
              <a:t> </a:t>
            </a:r>
            <a:r>
              <a:rPr lang="en-US" sz="3700">
                <a:solidFill>
                  <a:srgbClr val="FFFFFF"/>
                </a:solidFill>
                <a:latin typeface="Trebuchet MS"/>
                <a:cs typeface="Trebuchet MS"/>
              </a:rPr>
              <a:t>and</a:t>
            </a:r>
            <a:r>
              <a:rPr lang="en-US" sz="3700" spc="-50">
                <a:solidFill>
                  <a:srgbClr val="FFFFFF"/>
                </a:solidFill>
                <a:latin typeface="Trebuchet MS"/>
                <a:cs typeface="Trebuchet MS"/>
              </a:rPr>
              <a:t> </a:t>
            </a:r>
            <a:r>
              <a:rPr lang="en-US" sz="3700">
                <a:solidFill>
                  <a:srgbClr val="FFFFFF"/>
                </a:solidFill>
                <a:latin typeface="Trebuchet MS"/>
                <a:cs typeface="Trebuchet MS"/>
              </a:rPr>
              <a:t>Justice</a:t>
            </a:r>
            <a:r>
              <a:rPr lang="en-US" sz="3700" spc="-25">
                <a:solidFill>
                  <a:srgbClr val="FFFFFF"/>
                </a:solidFill>
                <a:latin typeface="Trebuchet MS"/>
                <a:cs typeface="Trebuchet MS"/>
              </a:rPr>
              <a:t> </a:t>
            </a:r>
            <a:r>
              <a:rPr lang="en-US" sz="3700" spc="-10">
                <a:solidFill>
                  <a:srgbClr val="FFFFFF"/>
                </a:solidFill>
                <a:latin typeface="Trebuchet MS"/>
                <a:cs typeface="Trebuchet MS"/>
              </a:rPr>
              <a:t>Busby (Takeaways)</a:t>
            </a:r>
            <a:endParaRPr lang="en-US" sz="3700">
              <a:solidFill>
                <a:srgbClr val="FFFFFF"/>
              </a:solidFill>
            </a:endParaRPr>
          </a:p>
        </p:txBody>
      </p:sp>
      <p:sp>
        <p:nvSpPr>
          <p:cNvPr id="3" name="Content Placeholder 2">
            <a:extLst>
              <a:ext uri="{FF2B5EF4-FFF2-40B4-BE49-F238E27FC236}">
                <a16:creationId xmlns:a16="http://schemas.microsoft.com/office/drawing/2014/main" id="{453091BD-35E5-1C8F-564D-322D451A1ADD}"/>
              </a:ext>
            </a:extLst>
          </p:cNvPr>
          <p:cNvSpPr>
            <a:spLocks noGrp="1"/>
          </p:cNvSpPr>
          <p:nvPr>
            <p:ph idx="1"/>
          </p:nvPr>
        </p:nvSpPr>
        <p:spPr>
          <a:xfrm>
            <a:off x="4810259" y="649480"/>
            <a:ext cx="6555347" cy="5546047"/>
          </a:xfrm>
        </p:spPr>
        <p:txBody>
          <a:bodyPr anchor="ctr">
            <a:normAutofit/>
          </a:bodyPr>
          <a:lstStyle/>
          <a:p>
            <a:pPr marL="12700" indent="0">
              <a:spcBef>
                <a:spcPts val="875"/>
              </a:spcBef>
              <a:buClr>
                <a:srgbClr val="C00000"/>
              </a:buClr>
              <a:buSzPct val="79545"/>
              <a:buNone/>
              <a:tabLst>
                <a:tab pos="298450" algn="l"/>
              </a:tabLst>
            </a:pPr>
            <a:r>
              <a:rPr lang="en-US" sz="2000">
                <a:cs typeface="Trebuchet MS"/>
              </a:rPr>
              <a:t>“Rational</a:t>
            </a:r>
            <a:r>
              <a:rPr lang="en-US" sz="2000" spc="-65">
                <a:cs typeface="Trebuchet MS"/>
              </a:rPr>
              <a:t> </a:t>
            </a:r>
            <a:r>
              <a:rPr lang="en-US" sz="2000">
                <a:cs typeface="Trebuchet MS"/>
              </a:rPr>
              <a:t>connection</a:t>
            </a:r>
            <a:r>
              <a:rPr lang="en-US" sz="2000" spc="-80">
                <a:cs typeface="Trebuchet MS"/>
              </a:rPr>
              <a:t> </a:t>
            </a:r>
            <a:r>
              <a:rPr lang="en-US" sz="2000">
                <a:cs typeface="Trebuchet MS"/>
              </a:rPr>
              <a:t>grounded</a:t>
            </a:r>
            <a:r>
              <a:rPr lang="en-US" sz="2000" spc="-65">
                <a:cs typeface="Trebuchet MS"/>
              </a:rPr>
              <a:t> </a:t>
            </a:r>
            <a:r>
              <a:rPr lang="en-US" sz="2000">
                <a:cs typeface="Trebuchet MS"/>
              </a:rPr>
              <a:t>in</a:t>
            </a:r>
            <a:r>
              <a:rPr lang="en-US" sz="2000" spc="-65">
                <a:cs typeface="Trebuchet MS"/>
              </a:rPr>
              <a:t> </a:t>
            </a:r>
            <a:r>
              <a:rPr lang="en-US" sz="2000" spc="-10">
                <a:cs typeface="Trebuchet MS"/>
              </a:rPr>
              <a:t>evidence”</a:t>
            </a:r>
            <a:endParaRPr lang="en-US" sz="2000">
              <a:cs typeface="Trebuchet MS"/>
            </a:endParaRPr>
          </a:p>
          <a:p>
            <a:pPr marL="812800" lvl="1" indent="-342900">
              <a:spcBef>
                <a:spcPts val="605"/>
              </a:spcBef>
              <a:buClr>
                <a:srgbClr val="C00000"/>
              </a:buClr>
              <a:buSzPct val="79411"/>
              <a:tabLst>
                <a:tab pos="697865" algn="l"/>
              </a:tabLst>
            </a:pPr>
            <a:r>
              <a:rPr lang="en-US" sz="2000">
                <a:cs typeface="Trebuchet MS"/>
              </a:rPr>
              <a:t>“</a:t>
            </a:r>
            <a:r>
              <a:rPr lang="en-US" sz="2000" u="sng">
                <a:uFill>
                  <a:solidFill>
                    <a:srgbClr val="404040"/>
                  </a:solidFill>
                </a:uFill>
                <a:cs typeface="Trebuchet MS"/>
              </a:rPr>
              <a:t>articulable</a:t>
            </a:r>
            <a:r>
              <a:rPr lang="en-US" sz="2000" u="sng" spc="-55">
                <a:uFill>
                  <a:solidFill>
                    <a:srgbClr val="404040"/>
                  </a:solidFill>
                </a:uFill>
                <a:cs typeface="Trebuchet MS"/>
              </a:rPr>
              <a:t> </a:t>
            </a:r>
            <a:r>
              <a:rPr lang="en-US" sz="2000" u="sng">
                <a:uFill>
                  <a:solidFill>
                    <a:srgbClr val="404040"/>
                  </a:solidFill>
                </a:uFill>
                <a:cs typeface="Trebuchet MS"/>
              </a:rPr>
              <a:t>reason</a:t>
            </a:r>
            <a:r>
              <a:rPr lang="en-US" sz="2000" u="sng" spc="-20">
                <a:uFill>
                  <a:solidFill>
                    <a:srgbClr val="404040"/>
                  </a:solidFill>
                </a:uFill>
                <a:cs typeface="Trebuchet MS"/>
              </a:rPr>
              <a:t> </a:t>
            </a:r>
            <a:r>
              <a:rPr lang="en-US" sz="2000">
                <a:cs typeface="Trebuchet MS"/>
              </a:rPr>
              <a:t>why</a:t>
            </a:r>
            <a:r>
              <a:rPr lang="en-US" sz="2000" spc="-50">
                <a:cs typeface="Trebuchet MS"/>
              </a:rPr>
              <a:t> </a:t>
            </a:r>
            <a:r>
              <a:rPr lang="en-US" sz="2000">
                <a:cs typeface="Trebuchet MS"/>
              </a:rPr>
              <a:t>the</a:t>
            </a:r>
            <a:r>
              <a:rPr lang="en-US" sz="2000" spc="-30">
                <a:cs typeface="Trebuchet MS"/>
              </a:rPr>
              <a:t> </a:t>
            </a:r>
            <a:r>
              <a:rPr lang="en-US" sz="2000">
                <a:cs typeface="Trebuchet MS"/>
              </a:rPr>
              <a:t>amount</a:t>
            </a:r>
            <a:r>
              <a:rPr lang="en-US" sz="2000" spc="-55">
                <a:cs typeface="Trebuchet MS"/>
              </a:rPr>
              <a:t> </a:t>
            </a:r>
            <a:r>
              <a:rPr lang="en-US" sz="2000">
                <a:cs typeface="Trebuchet MS"/>
              </a:rPr>
              <a:t>sought</a:t>
            </a:r>
            <a:r>
              <a:rPr lang="en-US" sz="2000" spc="-30">
                <a:cs typeface="Trebuchet MS"/>
              </a:rPr>
              <a:t> </a:t>
            </a:r>
            <a:r>
              <a:rPr lang="en-US" sz="2000">
                <a:cs typeface="Trebuchet MS"/>
              </a:rPr>
              <a:t>is</a:t>
            </a:r>
            <a:r>
              <a:rPr lang="en-US" sz="2000" spc="-20">
                <a:cs typeface="Trebuchet MS"/>
              </a:rPr>
              <a:t> </a:t>
            </a:r>
            <a:r>
              <a:rPr lang="en-US" sz="2000" spc="-10">
                <a:cs typeface="Trebuchet MS"/>
              </a:rPr>
              <a:t>reasonable”</a:t>
            </a:r>
            <a:endParaRPr lang="en-US" sz="2000">
              <a:cs typeface="Trebuchet MS"/>
            </a:endParaRPr>
          </a:p>
          <a:p>
            <a:pPr marL="812800" marR="5080" lvl="1" indent="-342900">
              <a:spcBef>
                <a:spcPts val="985"/>
              </a:spcBef>
              <a:buClr>
                <a:srgbClr val="C00000"/>
              </a:buClr>
              <a:buSzPct val="79411"/>
              <a:tabLst>
                <a:tab pos="698500" algn="l"/>
              </a:tabLst>
            </a:pPr>
            <a:r>
              <a:rPr lang="en-US" sz="2000">
                <a:cs typeface="Trebuchet MS"/>
              </a:rPr>
              <a:t>“if</a:t>
            </a:r>
            <a:r>
              <a:rPr lang="en-US" sz="2000" spc="-30">
                <a:cs typeface="Trebuchet MS"/>
              </a:rPr>
              <a:t> </a:t>
            </a:r>
            <a:r>
              <a:rPr lang="en-US" sz="2000">
                <a:cs typeface="Trebuchet MS"/>
              </a:rPr>
              <a:t>the</a:t>
            </a:r>
            <a:r>
              <a:rPr lang="en-US" sz="2000" spc="-35">
                <a:cs typeface="Trebuchet MS"/>
              </a:rPr>
              <a:t> </a:t>
            </a:r>
            <a:r>
              <a:rPr lang="en-US" sz="2000">
                <a:cs typeface="Trebuchet MS"/>
              </a:rPr>
              <a:t>reasons</a:t>
            </a:r>
            <a:r>
              <a:rPr lang="en-US" sz="2000" spc="-35">
                <a:cs typeface="Trebuchet MS"/>
              </a:rPr>
              <a:t> </a:t>
            </a:r>
            <a:r>
              <a:rPr lang="en-US" sz="2000">
                <a:cs typeface="Trebuchet MS"/>
              </a:rPr>
              <a:t>offered</a:t>
            </a:r>
            <a:r>
              <a:rPr lang="en-US" sz="2000" spc="-10">
                <a:cs typeface="Trebuchet MS"/>
              </a:rPr>
              <a:t> </a:t>
            </a:r>
            <a:r>
              <a:rPr lang="en-US" sz="2000">
                <a:cs typeface="Trebuchet MS"/>
              </a:rPr>
              <a:t>in</a:t>
            </a:r>
            <a:r>
              <a:rPr lang="en-US" sz="2000" spc="-25">
                <a:cs typeface="Trebuchet MS"/>
              </a:rPr>
              <a:t> </a:t>
            </a:r>
            <a:r>
              <a:rPr lang="en-US" sz="2000">
                <a:cs typeface="Trebuchet MS"/>
              </a:rPr>
              <a:t>justification</a:t>
            </a:r>
            <a:r>
              <a:rPr lang="en-US" sz="2000" spc="-15">
                <a:cs typeface="Trebuchet MS"/>
              </a:rPr>
              <a:t> </a:t>
            </a:r>
            <a:r>
              <a:rPr lang="en-US" sz="2000">
                <a:cs typeface="Trebuchet MS"/>
              </a:rPr>
              <a:t>of</a:t>
            </a:r>
            <a:r>
              <a:rPr lang="en-US" sz="2000" spc="-40">
                <a:cs typeface="Trebuchet MS"/>
              </a:rPr>
              <a:t> </a:t>
            </a:r>
            <a:r>
              <a:rPr lang="en-US" sz="2000">
                <a:cs typeface="Trebuchet MS"/>
              </a:rPr>
              <a:t>the</a:t>
            </a:r>
            <a:r>
              <a:rPr lang="en-US" sz="2000" spc="-25">
                <a:cs typeface="Trebuchet MS"/>
              </a:rPr>
              <a:t> </a:t>
            </a:r>
            <a:r>
              <a:rPr lang="en-US" sz="2000">
                <a:cs typeface="Trebuchet MS"/>
              </a:rPr>
              <a:t>amount</a:t>
            </a:r>
            <a:r>
              <a:rPr lang="en-US" sz="2000" spc="-60">
                <a:cs typeface="Trebuchet MS"/>
              </a:rPr>
              <a:t> </a:t>
            </a:r>
            <a:r>
              <a:rPr lang="en-US" sz="2000">
                <a:cs typeface="Trebuchet MS"/>
              </a:rPr>
              <a:t>awarded</a:t>
            </a:r>
            <a:r>
              <a:rPr lang="en-US" sz="2000" spc="-45">
                <a:cs typeface="Trebuchet MS"/>
              </a:rPr>
              <a:t> </a:t>
            </a:r>
            <a:r>
              <a:rPr lang="en-US" sz="2000">
                <a:cs typeface="Trebuchet MS"/>
              </a:rPr>
              <a:t>are</a:t>
            </a:r>
            <a:r>
              <a:rPr lang="en-US" sz="2000" spc="-35">
                <a:cs typeface="Trebuchet MS"/>
              </a:rPr>
              <a:t> </a:t>
            </a:r>
            <a:r>
              <a:rPr lang="en-US" sz="2000" u="sng" spc="-10">
                <a:uFill>
                  <a:solidFill>
                    <a:srgbClr val="404040"/>
                  </a:solidFill>
                </a:uFill>
                <a:cs typeface="Trebuchet MS"/>
              </a:rPr>
              <a:t>rational</a:t>
            </a:r>
            <a:r>
              <a:rPr lang="en-US" sz="2000" spc="-10">
                <a:cs typeface="Trebuchet MS"/>
              </a:rPr>
              <a:t> </a:t>
            </a:r>
            <a:r>
              <a:rPr lang="en-US" sz="2000">
                <a:cs typeface="Trebuchet MS"/>
              </a:rPr>
              <a:t>and</a:t>
            </a:r>
            <a:r>
              <a:rPr lang="en-US" sz="2000" spc="-50">
                <a:cs typeface="Trebuchet MS"/>
              </a:rPr>
              <a:t> </a:t>
            </a:r>
            <a:r>
              <a:rPr lang="en-US" sz="2000">
                <a:cs typeface="Trebuchet MS"/>
              </a:rPr>
              <a:t>do</a:t>
            </a:r>
            <a:r>
              <a:rPr lang="en-US" sz="2000" spc="-25">
                <a:cs typeface="Trebuchet MS"/>
              </a:rPr>
              <a:t> </a:t>
            </a:r>
            <a:r>
              <a:rPr lang="en-US" sz="2000">
                <a:cs typeface="Trebuchet MS"/>
              </a:rPr>
              <a:t>not</a:t>
            </a:r>
            <a:r>
              <a:rPr lang="en-US" sz="2000" spc="-40">
                <a:cs typeface="Trebuchet MS"/>
              </a:rPr>
              <a:t> </a:t>
            </a:r>
            <a:r>
              <a:rPr lang="en-US" sz="2000">
                <a:cs typeface="Trebuchet MS"/>
              </a:rPr>
              <a:t>partake</a:t>
            </a:r>
            <a:r>
              <a:rPr lang="en-US" sz="2000" spc="-55">
                <a:cs typeface="Trebuchet MS"/>
              </a:rPr>
              <a:t> </a:t>
            </a:r>
            <a:r>
              <a:rPr lang="en-US" sz="2000">
                <a:cs typeface="Trebuchet MS"/>
              </a:rPr>
              <a:t>of</a:t>
            </a:r>
            <a:r>
              <a:rPr lang="en-US" sz="2000" spc="-30">
                <a:cs typeface="Trebuchet MS"/>
              </a:rPr>
              <a:t> </a:t>
            </a:r>
            <a:r>
              <a:rPr lang="en-US" sz="2000">
                <a:cs typeface="Trebuchet MS"/>
              </a:rPr>
              <a:t>prohibited</a:t>
            </a:r>
            <a:r>
              <a:rPr lang="en-US" sz="2000" spc="-15">
                <a:cs typeface="Trebuchet MS"/>
              </a:rPr>
              <a:t> </a:t>
            </a:r>
            <a:r>
              <a:rPr lang="en-US" sz="2000">
                <a:cs typeface="Trebuchet MS"/>
              </a:rPr>
              <a:t>motives,</a:t>
            </a:r>
            <a:r>
              <a:rPr lang="en-US" sz="2000" spc="-20">
                <a:cs typeface="Trebuchet MS"/>
              </a:rPr>
              <a:t> </a:t>
            </a:r>
            <a:r>
              <a:rPr lang="en-US" sz="2000">
                <a:cs typeface="Trebuchet MS"/>
              </a:rPr>
              <a:t>courts</a:t>
            </a:r>
            <a:r>
              <a:rPr lang="en-US" sz="2000" spc="-40">
                <a:cs typeface="Trebuchet MS"/>
              </a:rPr>
              <a:t> </a:t>
            </a:r>
            <a:r>
              <a:rPr lang="en-US" sz="2000">
                <a:cs typeface="Trebuchet MS"/>
              </a:rPr>
              <a:t>should</a:t>
            </a:r>
            <a:r>
              <a:rPr lang="en-US" sz="2000" spc="-45">
                <a:cs typeface="Trebuchet MS"/>
              </a:rPr>
              <a:t> </a:t>
            </a:r>
            <a:r>
              <a:rPr lang="en-US" sz="2000">
                <a:cs typeface="Trebuchet MS"/>
              </a:rPr>
              <a:t>defer</a:t>
            </a:r>
            <a:r>
              <a:rPr lang="en-US" sz="2000" spc="-30">
                <a:cs typeface="Trebuchet MS"/>
              </a:rPr>
              <a:t> </a:t>
            </a:r>
            <a:r>
              <a:rPr lang="en-US" sz="2000">
                <a:cs typeface="Trebuchet MS"/>
              </a:rPr>
              <a:t>to</a:t>
            </a:r>
            <a:r>
              <a:rPr lang="en-US" sz="2000" spc="-25">
                <a:cs typeface="Trebuchet MS"/>
              </a:rPr>
              <a:t> the</a:t>
            </a:r>
            <a:r>
              <a:rPr lang="en-US" sz="2000" spc="500">
                <a:cs typeface="Trebuchet MS"/>
              </a:rPr>
              <a:t> </a:t>
            </a:r>
            <a:r>
              <a:rPr lang="en-US" sz="2000" spc="-10">
                <a:cs typeface="Trebuchet MS"/>
              </a:rPr>
              <a:t>jury’s</a:t>
            </a:r>
            <a:r>
              <a:rPr lang="en-US" sz="2000" spc="-100">
                <a:cs typeface="Trebuchet MS"/>
              </a:rPr>
              <a:t> </a:t>
            </a:r>
            <a:r>
              <a:rPr lang="en-US" sz="2000" spc="-10">
                <a:cs typeface="Trebuchet MS"/>
              </a:rPr>
              <a:t>verdict.”</a:t>
            </a:r>
            <a:endParaRPr lang="en-US" sz="2000">
              <a:cs typeface="Trebuchet MS"/>
            </a:endParaRPr>
          </a:p>
          <a:p>
            <a:pPr marL="457200" lvl="1" indent="0">
              <a:spcBef>
                <a:spcPts val="1670"/>
              </a:spcBef>
              <a:buClr>
                <a:srgbClr val="C00000"/>
              </a:buClr>
              <a:buNone/>
            </a:pPr>
            <a:endParaRPr lang="en-US" sz="2000">
              <a:cs typeface="Trebuchet MS"/>
            </a:endParaRPr>
          </a:p>
          <a:p>
            <a:pPr marL="12065" marR="703580" indent="0">
              <a:spcBef>
                <a:spcPts val="5"/>
              </a:spcBef>
              <a:buClr>
                <a:srgbClr val="C00000"/>
              </a:buClr>
              <a:buSzPct val="78947"/>
              <a:buNone/>
              <a:tabLst>
                <a:tab pos="299085" algn="l"/>
              </a:tabLst>
            </a:pPr>
            <a:r>
              <a:rPr lang="en-US" sz="2000">
                <a:cs typeface="Trebuchet MS"/>
              </a:rPr>
              <a:t>Standard:</a:t>
            </a:r>
            <a:r>
              <a:rPr lang="en-US" sz="2000" spc="-40">
                <a:cs typeface="Trebuchet MS"/>
              </a:rPr>
              <a:t> </a:t>
            </a:r>
            <a:r>
              <a:rPr lang="en-US" sz="2000">
                <a:cs typeface="Trebuchet MS"/>
              </a:rPr>
              <a:t>“a</a:t>
            </a:r>
            <a:r>
              <a:rPr lang="en-US" sz="2000" spc="-50">
                <a:cs typeface="Trebuchet MS"/>
              </a:rPr>
              <a:t> </a:t>
            </a:r>
            <a:r>
              <a:rPr lang="en-US" sz="2000">
                <a:cs typeface="Trebuchet MS"/>
              </a:rPr>
              <a:t>wrongful</a:t>
            </a:r>
            <a:r>
              <a:rPr lang="en-US" sz="2000" spc="-30">
                <a:cs typeface="Trebuchet MS"/>
              </a:rPr>
              <a:t> </a:t>
            </a:r>
            <a:r>
              <a:rPr lang="en-US" sz="2000">
                <a:cs typeface="Trebuchet MS"/>
              </a:rPr>
              <a:t>death</a:t>
            </a:r>
            <a:r>
              <a:rPr lang="en-US" sz="2000" spc="-50">
                <a:cs typeface="Trebuchet MS"/>
              </a:rPr>
              <a:t> </a:t>
            </a:r>
            <a:r>
              <a:rPr lang="en-US" sz="2000">
                <a:cs typeface="Trebuchet MS"/>
              </a:rPr>
              <a:t>plaintiff</a:t>
            </a:r>
            <a:r>
              <a:rPr lang="en-US" sz="2000" spc="-50">
                <a:cs typeface="Trebuchet MS"/>
              </a:rPr>
              <a:t> </a:t>
            </a:r>
            <a:r>
              <a:rPr lang="en-US" sz="2000">
                <a:cs typeface="Trebuchet MS"/>
              </a:rPr>
              <a:t>should</a:t>
            </a:r>
            <a:r>
              <a:rPr lang="en-US" sz="2000" spc="-40">
                <a:cs typeface="Trebuchet MS"/>
              </a:rPr>
              <a:t> </a:t>
            </a:r>
            <a:r>
              <a:rPr lang="en-US" sz="2000">
                <a:cs typeface="Trebuchet MS"/>
              </a:rPr>
              <a:t>bear</a:t>
            </a:r>
            <a:r>
              <a:rPr lang="en-US" sz="2000" spc="-40">
                <a:cs typeface="Trebuchet MS"/>
              </a:rPr>
              <a:t> </a:t>
            </a:r>
            <a:r>
              <a:rPr lang="en-US" sz="2000">
                <a:cs typeface="Trebuchet MS"/>
              </a:rPr>
              <a:t>the</a:t>
            </a:r>
            <a:r>
              <a:rPr lang="en-US" sz="2000" spc="-60">
                <a:cs typeface="Trebuchet MS"/>
              </a:rPr>
              <a:t> </a:t>
            </a:r>
            <a:r>
              <a:rPr lang="en-US" sz="2000">
                <a:cs typeface="Trebuchet MS"/>
              </a:rPr>
              <a:t>burden</a:t>
            </a:r>
            <a:r>
              <a:rPr lang="en-US" sz="2000" spc="-25">
                <a:cs typeface="Trebuchet MS"/>
              </a:rPr>
              <a:t> of </a:t>
            </a:r>
            <a:r>
              <a:rPr lang="en-US" sz="2000">
                <a:cs typeface="Trebuchet MS"/>
              </a:rPr>
              <a:t>demonstrating</a:t>
            </a:r>
            <a:r>
              <a:rPr lang="en-US" sz="2000" spc="-114">
                <a:cs typeface="Trebuchet MS"/>
              </a:rPr>
              <a:t> </a:t>
            </a:r>
            <a:r>
              <a:rPr lang="en-US" sz="2000" spc="-20">
                <a:cs typeface="Trebuchet MS"/>
              </a:rPr>
              <a:t>both:</a:t>
            </a:r>
            <a:endParaRPr lang="en-US" sz="2000">
              <a:cs typeface="Trebuchet MS"/>
            </a:endParaRPr>
          </a:p>
          <a:p>
            <a:pPr marL="812800" marR="1543685" lvl="1" indent="-342900">
              <a:spcBef>
                <a:spcPts val="990"/>
              </a:spcBef>
              <a:buClr>
                <a:srgbClr val="C00000"/>
              </a:buClr>
              <a:buSzPct val="79411"/>
              <a:tabLst>
                <a:tab pos="698500" algn="l"/>
              </a:tabLst>
            </a:pPr>
            <a:r>
              <a:rPr lang="en-US" sz="2000">
                <a:cs typeface="Trebuchet MS"/>
              </a:rPr>
              <a:t>the</a:t>
            </a:r>
            <a:r>
              <a:rPr lang="en-US" sz="2000" spc="-20">
                <a:cs typeface="Trebuchet MS"/>
              </a:rPr>
              <a:t> </a:t>
            </a:r>
            <a:r>
              <a:rPr lang="en-US" sz="2000">
                <a:cs typeface="Trebuchet MS"/>
              </a:rPr>
              <a:t>existence</a:t>
            </a:r>
            <a:r>
              <a:rPr lang="en-US" sz="2000" spc="-30">
                <a:cs typeface="Trebuchet MS"/>
              </a:rPr>
              <a:t> </a:t>
            </a:r>
            <a:r>
              <a:rPr lang="en-US" sz="2000">
                <a:cs typeface="Trebuchet MS"/>
              </a:rPr>
              <a:t>of</a:t>
            </a:r>
            <a:r>
              <a:rPr lang="en-US" sz="2000" spc="-20">
                <a:cs typeface="Trebuchet MS"/>
              </a:rPr>
              <a:t> </a:t>
            </a:r>
            <a:r>
              <a:rPr lang="en-US" sz="2000">
                <a:cs typeface="Trebuchet MS"/>
              </a:rPr>
              <a:t>compensable</a:t>
            </a:r>
            <a:r>
              <a:rPr lang="en-US" sz="2000" spc="-45">
                <a:cs typeface="Trebuchet MS"/>
              </a:rPr>
              <a:t> </a:t>
            </a:r>
            <a:r>
              <a:rPr lang="en-US" sz="2000">
                <a:cs typeface="Trebuchet MS"/>
              </a:rPr>
              <a:t>mental</a:t>
            </a:r>
            <a:r>
              <a:rPr lang="en-US" sz="2000" spc="-50">
                <a:cs typeface="Trebuchet MS"/>
              </a:rPr>
              <a:t> </a:t>
            </a:r>
            <a:r>
              <a:rPr lang="en-US" sz="2000">
                <a:cs typeface="Trebuchet MS"/>
              </a:rPr>
              <a:t>anguish</a:t>
            </a:r>
            <a:r>
              <a:rPr lang="en-US" sz="2000" spc="-40">
                <a:cs typeface="Trebuchet MS"/>
              </a:rPr>
              <a:t> </a:t>
            </a:r>
            <a:r>
              <a:rPr lang="en-US" sz="2000">
                <a:cs typeface="Trebuchet MS"/>
              </a:rPr>
              <a:t>or</a:t>
            </a:r>
            <a:r>
              <a:rPr lang="en-US" sz="2000" spc="-20">
                <a:cs typeface="Trebuchet MS"/>
              </a:rPr>
              <a:t> </a:t>
            </a:r>
            <a:r>
              <a:rPr lang="en-US" sz="2000">
                <a:cs typeface="Trebuchet MS"/>
              </a:rPr>
              <a:t>loss</a:t>
            </a:r>
            <a:r>
              <a:rPr lang="en-US" sz="2000" spc="-20">
                <a:cs typeface="Trebuchet MS"/>
              </a:rPr>
              <a:t> </a:t>
            </a:r>
            <a:r>
              <a:rPr lang="en-US" sz="2000" spc="-25">
                <a:cs typeface="Trebuchet MS"/>
              </a:rPr>
              <a:t>of </a:t>
            </a:r>
            <a:r>
              <a:rPr lang="en-US" sz="2000">
                <a:cs typeface="Trebuchet MS"/>
              </a:rPr>
              <a:t>companionship;</a:t>
            </a:r>
            <a:r>
              <a:rPr lang="en-US" sz="2000" spc="-105">
                <a:cs typeface="Trebuchet MS"/>
              </a:rPr>
              <a:t> </a:t>
            </a:r>
            <a:r>
              <a:rPr lang="en-US" sz="2000" spc="-25">
                <a:cs typeface="Trebuchet MS"/>
              </a:rPr>
              <a:t>and</a:t>
            </a:r>
            <a:endParaRPr lang="en-US" sz="2000">
              <a:cs typeface="Trebuchet MS"/>
            </a:endParaRPr>
          </a:p>
          <a:p>
            <a:pPr marL="812800" marR="80645" lvl="1" indent="-342900">
              <a:spcBef>
                <a:spcPts val="1010"/>
              </a:spcBef>
              <a:buClr>
                <a:srgbClr val="C00000"/>
              </a:buClr>
              <a:buSzPct val="79411"/>
              <a:tabLst>
                <a:tab pos="698500" algn="l"/>
              </a:tabLst>
            </a:pPr>
            <a:r>
              <a:rPr lang="en-US" sz="2000">
                <a:cs typeface="Trebuchet MS"/>
              </a:rPr>
              <a:t>a</a:t>
            </a:r>
            <a:r>
              <a:rPr lang="en-US" sz="2000" spc="-20">
                <a:cs typeface="Trebuchet MS"/>
              </a:rPr>
              <a:t> </a:t>
            </a:r>
            <a:r>
              <a:rPr lang="en-US" sz="2000">
                <a:cs typeface="Trebuchet MS"/>
              </a:rPr>
              <a:t>rational</a:t>
            </a:r>
            <a:r>
              <a:rPr lang="en-US" sz="2000" spc="-35">
                <a:cs typeface="Trebuchet MS"/>
              </a:rPr>
              <a:t> </a:t>
            </a:r>
            <a:r>
              <a:rPr lang="en-US" sz="2000">
                <a:cs typeface="Trebuchet MS"/>
              </a:rPr>
              <a:t>connection,</a:t>
            </a:r>
            <a:r>
              <a:rPr lang="en-US" sz="2000" spc="-55">
                <a:cs typeface="Trebuchet MS"/>
              </a:rPr>
              <a:t> </a:t>
            </a:r>
            <a:r>
              <a:rPr lang="en-US" sz="2000">
                <a:cs typeface="Trebuchet MS"/>
              </a:rPr>
              <a:t>grounded</a:t>
            </a:r>
            <a:r>
              <a:rPr lang="en-US" sz="2000" spc="-25">
                <a:cs typeface="Trebuchet MS"/>
              </a:rPr>
              <a:t> </a:t>
            </a:r>
            <a:r>
              <a:rPr lang="en-US" sz="2000">
                <a:cs typeface="Trebuchet MS"/>
              </a:rPr>
              <a:t>in</a:t>
            </a:r>
            <a:r>
              <a:rPr lang="en-US" sz="2000" spc="-25">
                <a:cs typeface="Trebuchet MS"/>
              </a:rPr>
              <a:t> </a:t>
            </a:r>
            <a:r>
              <a:rPr lang="en-US" sz="2000">
                <a:cs typeface="Trebuchet MS"/>
              </a:rPr>
              <a:t>the</a:t>
            </a:r>
            <a:r>
              <a:rPr lang="en-US" sz="2000" spc="-30">
                <a:cs typeface="Trebuchet MS"/>
              </a:rPr>
              <a:t> </a:t>
            </a:r>
            <a:r>
              <a:rPr lang="en-US" sz="2000">
                <a:cs typeface="Trebuchet MS"/>
              </a:rPr>
              <a:t>evidence,</a:t>
            </a:r>
            <a:r>
              <a:rPr lang="en-US" sz="2000" spc="-20">
                <a:cs typeface="Trebuchet MS"/>
              </a:rPr>
              <a:t> </a:t>
            </a:r>
            <a:r>
              <a:rPr lang="en-US" sz="2000">
                <a:cs typeface="Trebuchet MS"/>
              </a:rPr>
              <a:t>between</a:t>
            </a:r>
            <a:r>
              <a:rPr lang="en-US" sz="2000" spc="-35">
                <a:cs typeface="Trebuchet MS"/>
              </a:rPr>
              <a:t> </a:t>
            </a:r>
            <a:r>
              <a:rPr lang="en-US" sz="2000">
                <a:cs typeface="Trebuchet MS"/>
              </a:rPr>
              <a:t>the</a:t>
            </a:r>
            <a:r>
              <a:rPr lang="en-US" sz="2000" spc="-25">
                <a:cs typeface="Trebuchet MS"/>
              </a:rPr>
              <a:t> </a:t>
            </a:r>
            <a:r>
              <a:rPr lang="en-US" sz="2000" spc="-10">
                <a:cs typeface="Trebuchet MS"/>
              </a:rPr>
              <a:t>injuries </a:t>
            </a:r>
            <a:r>
              <a:rPr lang="en-US" sz="2000">
                <a:cs typeface="Trebuchet MS"/>
              </a:rPr>
              <a:t>suffered</a:t>
            </a:r>
            <a:r>
              <a:rPr lang="en-US" sz="2000" spc="-20">
                <a:cs typeface="Trebuchet MS"/>
              </a:rPr>
              <a:t> </a:t>
            </a:r>
            <a:r>
              <a:rPr lang="en-US" sz="2000">
                <a:cs typeface="Trebuchet MS"/>
              </a:rPr>
              <a:t>and</a:t>
            </a:r>
            <a:r>
              <a:rPr lang="en-US" sz="2000" spc="-45">
                <a:cs typeface="Trebuchet MS"/>
              </a:rPr>
              <a:t> </a:t>
            </a:r>
            <a:r>
              <a:rPr lang="en-US" sz="2000">
                <a:cs typeface="Trebuchet MS"/>
              </a:rPr>
              <a:t>the</a:t>
            </a:r>
            <a:r>
              <a:rPr lang="en-US" sz="2000" spc="-30">
                <a:cs typeface="Trebuchet MS"/>
              </a:rPr>
              <a:t> </a:t>
            </a:r>
            <a:r>
              <a:rPr lang="en-US" sz="2000">
                <a:cs typeface="Trebuchet MS"/>
              </a:rPr>
              <a:t>amount</a:t>
            </a:r>
            <a:r>
              <a:rPr lang="en-US" sz="2000" spc="-60">
                <a:cs typeface="Trebuchet MS"/>
              </a:rPr>
              <a:t> </a:t>
            </a:r>
            <a:r>
              <a:rPr lang="en-US" sz="2000" spc="-10">
                <a:cs typeface="Trebuchet MS"/>
              </a:rPr>
              <a:t>awarded.”</a:t>
            </a:r>
            <a:endParaRPr lang="en-US" sz="2000">
              <a:latin typeface="Trebuchet MS"/>
              <a:cs typeface="Trebuchet MS"/>
            </a:endParaRPr>
          </a:p>
        </p:txBody>
      </p:sp>
    </p:spTree>
    <p:extLst>
      <p:ext uri="{BB962C8B-B14F-4D97-AF65-F5344CB8AC3E}">
        <p14:creationId xmlns:p14="http://schemas.microsoft.com/office/powerpoint/2010/main" val="160804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C6B5652-C661-4C58-B937-F0F490F7FC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B936867-6407-43FB-9DE6-1B0879D0C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CD0B258-678B-4A8C-894F-848AF24A1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C8D58395-74AF-401A-AF2F-76B6FCF71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2F003F3F-F118-41D2-AA3F-74DB0D197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206B86-8ED4-2DB6-C15F-28D10ECB655B}"/>
              </a:ext>
            </a:extLst>
          </p:cNvPr>
          <p:cNvSpPr>
            <a:spLocks noGrp="1"/>
          </p:cNvSpPr>
          <p:nvPr>
            <p:ph type="title"/>
          </p:nvPr>
        </p:nvSpPr>
        <p:spPr>
          <a:xfrm>
            <a:off x="806825" y="457201"/>
            <a:ext cx="2844800" cy="3588870"/>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C90AD557-23C0-6CE2-F23C-58F92B36E73D}"/>
              </a:ext>
            </a:extLst>
          </p:cNvPr>
          <p:cNvSpPr>
            <a:spLocks noGrp="1"/>
          </p:cNvSpPr>
          <p:nvPr>
            <p:ph idx="1"/>
          </p:nvPr>
        </p:nvSpPr>
        <p:spPr>
          <a:xfrm>
            <a:off x="4649245" y="669363"/>
            <a:ext cx="3290579" cy="5534211"/>
          </a:xfrm>
        </p:spPr>
        <p:txBody>
          <a:bodyPr anchor="ctr">
            <a:normAutofit/>
          </a:bodyPr>
          <a:lstStyle/>
          <a:p>
            <a:pPr marL="0" indent="0">
              <a:buNone/>
            </a:pPr>
            <a:r>
              <a:rPr lang="en-US" sz="2000">
                <a:latin typeface="Trebuchet MS"/>
                <a:cs typeface="Trebuchet MS"/>
              </a:rPr>
              <a:t>Justice</a:t>
            </a:r>
            <a:r>
              <a:rPr lang="en-US" sz="2000" spc="-65">
                <a:latin typeface="Trebuchet MS"/>
                <a:cs typeface="Trebuchet MS"/>
              </a:rPr>
              <a:t> </a:t>
            </a:r>
            <a:r>
              <a:rPr lang="en-US" sz="2000">
                <a:latin typeface="Trebuchet MS"/>
                <a:cs typeface="Trebuchet MS"/>
              </a:rPr>
              <a:t>Devine,</a:t>
            </a:r>
            <a:r>
              <a:rPr lang="en-US" sz="2000" spc="-35">
                <a:latin typeface="Trebuchet MS"/>
                <a:cs typeface="Trebuchet MS"/>
              </a:rPr>
              <a:t> </a:t>
            </a:r>
            <a:r>
              <a:rPr lang="en-US" sz="2000">
                <a:latin typeface="Trebuchet MS"/>
                <a:cs typeface="Trebuchet MS"/>
              </a:rPr>
              <a:t>joined</a:t>
            </a:r>
            <a:r>
              <a:rPr lang="en-US" sz="2000" spc="-45">
                <a:latin typeface="Trebuchet MS"/>
                <a:cs typeface="Trebuchet MS"/>
              </a:rPr>
              <a:t> </a:t>
            </a:r>
            <a:r>
              <a:rPr lang="en-US" sz="2000">
                <a:latin typeface="Trebuchet MS"/>
                <a:cs typeface="Trebuchet MS"/>
              </a:rPr>
              <a:t>by</a:t>
            </a:r>
            <a:r>
              <a:rPr lang="en-US" sz="2000" spc="-25">
                <a:latin typeface="Trebuchet MS"/>
                <a:cs typeface="Trebuchet MS"/>
              </a:rPr>
              <a:t> </a:t>
            </a:r>
            <a:r>
              <a:rPr lang="en-US" sz="2000" spc="-10">
                <a:latin typeface="Trebuchet MS"/>
                <a:cs typeface="Trebuchet MS"/>
              </a:rPr>
              <a:t>Justice </a:t>
            </a:r>
            <a:r>
              <a:rPr lang="en-US" sz="2000">
                <a:latin typeface="Trebuchet MS"/>
                <a:cs typeface="Trebuchet MS"/>
              </a:rPr>
              <a:t>Boyd</a:t>
            </a:r>
            <a:r>
              <a:rPr lang="en-US" sz="2000" spc="-35">
                <a:latin typeface="Trebuchet MS"/>
                <a:cs typeface="Trebuchet MS"/>
              </a:rPr>
              <a:t> </a:t>
            </a:r>
            <a:r>
              <a:rPr lang="en-US" sz="2000">
                <a:latin typeface="Trebuchet MS"/>
                <a:cs typeface="Trebuchet MS"/>
              </a:rPr>
              <a:t>concurring</a:t>
            </a:r>
            <a:r>
              <a:rPr lang="en-US" sz="2000" spc="-60">
                <a:latin typeface="Trebuchet MS"/>
                <a:cs typeface="Trebuchet MS"/>
              </a:rPr>
              <a:t> </a:t>
            </a:r>
            <a:r>
              <a:rPr lang="en-US" sz="2000">
                <a:latin typeface="Trebuchet MS"/>
                <a:cs typeface="Trebuchet MS"/>
              </a:rPr>
              <a:t>in</a:t>
            </a:r>
            <a:r>
              <a:rPr lang="en-US" sz="2000" spc="-35">
                <a:latin typeface="Trebuchet MS"/>
                <a:cs typeface="Trebuchet MS"/>
              </a:rPr>
              <a:t> </a:t>
            </a:r>
            <a:r>
              <a:rPr lang="en-US" sz="2000">
                <a:latin typeface="Trebuchet MS"/>
                <a:cs typeface="Trebuchet MS"/>
              </a:rPr>
              <a:t>the</a:t>
            </a:r>
            <a:r>
              <a:rPr lang="en-US" sz="2000" spc="-30">
                <a:latin typeface="Trebuchet MS"/>
                <a:cs typeface="Trebuchet MS"/>
              </a:rPr>
              <a:t> </a:t>
            </a:r>
            <a:r>
              <a:rPr lang="en-US" sz="2000" spc="-10">
                <a:latin typeface="Trebuchet MS"/>
                <a:cs typeface="Trebuchet MS"/>
              </a:rPr>
              <a:t>judgment</a:t>
            </a:r>
            <a:endParaRPr lang="en-US" sz="2000">
              <a:latin typeface="Trebuchet MS"/>
              <a:cs typeface="Trebuchet MS"/>
            </a:endParaRPr>
          </a:p>
          <a:p>
            <a:endParaRPr lang="en-US" sz="2000"/>
          </a:p>
        </p:txBody>
      </p:sp>
      <p:pic>
        <p:nvPicPr>
          <p:cNvPr id="4" name="object 10">
            <a:extLst>
              <a:ext uri="{FF2B5EF4-FFF2-40B4-BE49-F238E27FC236}">
                <a16:creationId xmlns:a16="http://schemas.microsoft.com/office/drawing/2014/main" id="{E09FE4F8-602D-1D1E-4B00-454DED7843F3}"/>
              </a:ext>
            </a:extLst>
          </p:cNvPr>
          <p:cNvPicPr/>
          <p:nvPr/>
        </p:nvPicPr>
        <p:blipFill>
          <a:blip r:embed="rId2" cstate="print"/>
          <a:stretch>
            <a:fillRect/>
          </a:stretch>
        </p:blipFill>
        <p:spPr>
          <a:xfrm>
            <a:off x="9234531" y="900555"/>
            <a:ext cx="1290241" cy="2381255"/>
          </a:xfrm>
          <a:prstGeom prst="rect">
            <a:avLst/>
          </a:prstGeom>
        </p:spPr>
      </p:pic>
      <p:pic>
        <p:nvPicPr>
          <p:cNvPr id="5" name="object 11">
            <a:extLst>
              <a:ext uri="{FF2B5EF4-FFF2-40B4-BE49-F238E27FC236}">
                <a16:creationId xmlns:a16="http://schemas.microsoft.com/office/drawing/2014/main" id="{E7E0B245-695E-9D1B-42BD-B0A8CD8CB7F7}"/>
              </a:ext>
            </a:extLst>
          </p:cNvPr>
          <p:cNvPicPr/>
          <p:nvPr/>
        </p:nvPicPr>
        <p:blipFill>
          <a:blip r:embed="rId3" cstate="print"/>
          <a:stretch>
            <a:fillRect/>
          </a:stretch>
        </p:blipFill>
        <p:spPr>
          <a:xfrm>
            <a:off x="9271770" y="3589863"/>
            <a:ext cx="1215763" cy="2395235"/>
          </a:xfrm>
          <a:prstGeom prst="rect">
            <a:avLst/>
          </a:prstGeom>
        </p:spPr>
      </p:pic>
    </p:spTree>
    <p:extLst>
      <p:ext uri="{BB962C8B-B14F-4D97-AF65-F5344CB8AC3E}">
        <p14:creationId xmlns:p14="http://schemas.microsoft.com/office/powerpoint/2010/main" val="11499550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4931E8-E4C3-E106-A9D7-D1E854FAD5E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CE802F7A-4470-B89D-EB01-F9243807AE66}"/>
              </a:ext>
            </a:extLst>
          </p:cNvPr>
          <p:cNvSpPr>
            <a:spLocks noGrp="1"/>
          </p:cNvSpPr>
          <p:nvPr>
            <p:ph idx="1"/>
          </p:nvPr>
        </p:nvSpPr>
        <p:spPr>
          <a:xfrm>
            <a:off x="4810259" y="649480"/>
            <a:ext cx="6555347" cy="5546047"/>
          </a:xfrm>
        </p:spPr>
        <p:txBody>
          <a:bodyPr anchor="ctr">
            <a:normAutofit/>
          </a:bodyPr>
          <a:lstStyle/>
          <a:p>
            <a:r>
              <a:rPr lang="en-US" sz="2000">
                <a:latin typeface="Trebuchet MS"/>
                <a:cs typeface="Trebuchet MS"/>
              </a:rPr>
              <a:t>“How</a:t>
            </a:r>
            <a:r>
              <a:rPr lang="en-US" sz="2000" spc="-95">
                <a:latin typeface="Trebuchet MS"/>
                <a:cs typeface="Trebuchet MS"/>
              </a:rPr>
              <a:t> </a:t>
            </a:r>
            <a:r>
              <a:rPr lang="en-US" sz="2000">
                <a:latin typeface="Trebuchet MS"/>
                <a:cs typeface="Trebuchet MS"/>
              </a:rPr>
              <a:t>can</a:t>
            </a:r>
            <a:r>
              <a:rPr lang="en-US" sz="2000" spc="-55">
                <a:latin typeface="Trebuchet MS"/>
                <a:cs typeface="Trebuchet MS"/>
              </a:rPr>
              <a:t> </a:t>
            </a:r>
            <a:r>
              <a:rPr lang="en-US" sz="2000">
                <a:latin typeface="Trebuchet MS"/>
                <a:cs typeface="Trebuchet MS"/>
              </a:rPr>
              <a:t>anyone</a:t>
            </a:r>
            <a:r>
              <a:rPr lang="en-US" sz="2000" spc="-70">
                <a:latin typeface="Trebuchet MS"/>
                <a:cs typeface="Trebuchet MS"/>
              </a:rPr>
              <a:t> </a:t>
            </a:r>
            <a:r>
              <a:rPr lang="en-US" sz="2000">
                <a:latin typeface="Trebuchet MS"/>
                <a:cs typeface="Trebuchet MS"/>
              </a:rPr>
              <a:t>measure</a:t>
            </a:r>
            <a:r>
              <a:rPr lang="en-US" sz="2000" spc="-65">
                <a:latin typeface="Trebuchet MS"/>
                <a:cs typeface="Trebuchet MS"/>
              </a:rPr>
              <a:t> </a:t>
            </a:r>
            <a:r>
              <a:rPr lang="en-US" sz="2000" spc="-25">
                <a:latin typeface="Trebuchet MS"/>
                <a:cs typeface="Trebuchet MS"/>
              </a:rPr>
              <a:t>the </a:t>
            </a:r>
            <a:r>
              <a:rPr lang="en-US" sz="2000" spc="-10">
                <a:latin typeface="Trebuchet MS"/>
                <a:cs typeface="Trebuchet MS"/>
              </a:rPr>
              <a:t>unmeasurable?”</a:t>
            </a:r>
            <a:endParaRPr lang="en-US" sz="2000">
              <a:latin typeface="Trebuchet MS"/>
              <a:cs typeface="Trebuchet MS"/>
            </a:endParaRPr>
          </a:p>
          <a:p>
            <a:pPr marL="0" indent="0">
              <a:buNone/>
            </a:pPr>
            <a:endParaRPr lang="en-US" sz="2000"/>
          </a:p>
        </p:txBody>
      </p:sp>
    </p:spTree>
    <p:extLst>
      <p:ext uri="{BB962C8B-B14F-4D97-AF65-F5344CB8AC3E}">
        <p14:creationId xmlns:p14="http://schemas.microsoft.com/office/powerpoint/2010/main" val="35923316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12E2BB5-15C2-65B5-AF29-24F393915DA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51303E-1361-98C6-3CF0-09CF853ACF27}"/>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93A3856D-67BD-0F6D-E952-D835591E7530}"/>
              </a:ext>
            </a:extLst>
          </p:cNvPr>
          <p:cNvSpPr>
            <a:spLocks noGrp="1"/>
          </p:cNvSpPr>
          <p:nvPr>
            <p:ph idx="1"/>
          </p:nvPr>
        </p:nvSpPr>
        <p:spPr>
          <a:xfrm>
            <a:off x="4810259" y="649480"/>
            <a:ext cx="6555347" cy="5546047"/>
          </a:xfrm>
        </p:spPr>
        <p:txBody>
          <a:bodyPr anchor="ctr">
            <a:normAutofit/>
          </a:bodyPr>
          <a:lstStyle/>
          <a:p>
            <a:pPr marL="296545" indent="0">
              <a:spcBef>
                <a:spcPts val="1580"/>
              </a:spcBef>
              <a:buNone/>
            </a:pPr>
            <a:r>
              <a:rPr lang="en-US" sz="2000" u="sng">
                <a:uFill>
                  <a:solidFill>
                    <a:srgbClr val="FF0000"/>
                  </a:solidFill>
                </a:uFill>
                <a:latin typeface="Trebuchet MS"/>
                <a:cs typeface="Trebuchet MS"/>
              </a:rPr>
              <a:t>What</a:t>
            </a:r>
            <a:r>
              <a:rPr lang="en-US" sz="2000" u="sng" spc="-50">
                <a:uFill>
                  <a:solidFill>
                    <a:srgbClr val="FF0000"/>
                  </a:solidFill>
                </a:uFill>
                <a:latin typeface="Trebuchet MS"/>
                <a:cs typeface="Trebuchet MS"/>
              </a:rPr>
              <a:t> </a:t>
            </a:r>
            <a:r>
              <a:rPr lang="en-US" sz="2000" u="sng">
                <a:uFill>
                  <a:solidFill>
                    <a:srgbClr val="FF0000"/>
                  </a:solidFill>
                </a:uFill>
                <a:latin typeface="Trebuchet MS"/>
                <a:cs typeface="Trebuchet MS"/>
              </a:rPr>
              <a:t>NOT</a:t>
            </a:r>
            <a:r>
              <a:rPr lang="en-US" sz="2000" u="sng" spc="-100">
                <a:uFill>
                  <a:solidFill>
                    <a:srgbClr val="FF0000"/>
                  </a:solidFill>
                </a:uFill>
                <a:latin typeface="Trebuchet MS"/>
                <a:cs typeface="Trebuchet MS"/>
              </a:rPr>
              <a:t> </a:t>
            </a:r>
            <a:r>
              <a:rPr lang="en-US" sz="2000" u="sng">
                <a:uFill>
                  <a:solidFill>
                    <a:srgbClr val="FF0000"/>
                  </a:solidFill>
                </a:uFill>
                <a:latin typeface="Trebuchet MS"/>
                <a:cs typeface="Trebuchet MS"/>
              </a:rPr>
              <a:t>to</a:t>
            </a:r>
            <a:r>
              <a:rPr lang="en-US" sz="2000" u="sng" spc="-45">
                <a:uFill>
                  <a:solidFill>
                    <a:srgbClr val="FF0000"/>
                  </a:solidFill>
                </a:uFill>
                <a:latin typeface="Trebuchet MS"/>
                <a:cs typeface="Trebuchet MS"/>
              </a:rPr>
              <a:t> </a:t>
            </a:r>
            <a:r>
              <a:rPr lang="en-US" sz="2000" u="sng" spc="-25">
                <a:uFill>
                  <a:solidFill>
                    <a:srgbClr val="FF0000"/>
                  </a:solidFill>
                </a:uFill>
                <a:latin typeface="Trebuchet MS"/>
                <a:cs typeface="Trebuchet MS"/>
              </a:rPr>
              <a:t>do</a:t>
            </a:r>
            <a:endParaRPr lang="en-US" sz="2000">
              <a:latin typeface="Trebuchet MS"/>
              <a:cs typeface="Trebuchet MS"/>
            </a:endParaRPr>
          </a:p>
          <a:p>
            <a:pPr marL="354965" indent="-342265">
              <a:buClr>
                <a:srgbClr val="C00000"/>
              </a:buClr>
              <a:buSzPct val="80000"/>
              <a:buFont typeface="Arial"/>
              <a:buChar char="•"/>
              <a:tabLst>
                <a:tab pos="354965" algn="l"/>
              </a:tabLst>
            </a:pPr>
            <a:r>
              <a:rPr lang="en-US" sz="2000" spc="-10">
                <a:cs typeface="Trebuchet MS"/>
              </a:rPr>
              <a:t>Unsubstantiated</a:t>
            </a:r>
            <a:r>
              <a:rPr lang="en-US" sz="2000" spc="-80">
                <a:cs typeface="Trebuchet MS"/>
              </a:rPr>
              <a:t> </a:t>
            </a:r>
            <a:r>
              <a:rPr lang="en-US" sz="2000" spc="-10">
                <a:cs typeface="Trebuchet MS"/>
              </a:rPr>
              <a:t>Anchoring</a:t>
            </a:r>
            <a:endParaRPr lang="en-US" sz="2000">
              <a:cs typeface="Trebuchet MS"/>
            </a:endParaRPr>
          </a:p>
          <a:p>
            <a:pPr marL="756285" marR="5080" lvl="1" indent="-287020">
              <a:spcBef>
                <a:spcPts val="1000"/>
              </a:spcBef>
              <a:buClr>
                <a:srgbClr val="C00000"/>
              </a:buClr>
              <a:buSzPct val="79487"/>
              <a:buFont typeface="Arial"/>
              <a:buChar char="•"/>
              <a:tabLst>
                <a:tab pos="756285" algn="l"/>
              </a:tabLst>
            </a:pPr>
            <a:r>
              <a:rPr lang="en-US" sz="2000">
                <a:cs typeface="Trebuchet MS"/>
              </a:rPr>
              <a:t>“plaintiffs</a:t>
            </a:r>
            <a:r>
              <a:rPr lang="en-US" sz="2000" spc="-45">
                <a:cs typeface="Trebuchet MS"/>
              </a:rPr>
              <a:t> </a:t>
            </a:r>
            <a:r>
              <a:rPr lang="en-US" sz="2000">
                <a:cs typeface="Trebuchet MS"/>
              </a:rPr>
              <a:t>cannot</a:t>
            </a:r>
            <a:r>
              <a:rPr lang="en-US" sz="2000" spc="-65">
                <a:cs typeface="Trebuchet MS"/>
              </a:rPr>
              <a:t> </a:t>
            </a:r>
            <a:r>
              <a:rPr lang="en-US" sz="2000">
                <a:cs typeface="Trebuchet MS"/>
              </a:rPr>
              <a:t>engage</a:t>
            </a:r>
            <a:r>
              <a:rPr lang="en-US" sz="2000" spc="-60">
                <a:cs typeface="Trebuchet MS"/>
              </a:rPr>
              <a:t> </a:t>
            </a:r>
            <a:r>
              <a:rPr lang="en-US" sz="2000">
                <a:cs typeface="Trebuchet MS"/>
              </a:rPr>
              <a:t>in</a:t>
            </a:r>
            <a:r>
              <a:rPr lang="en-US" sz="2000" spc="-45">
                <a:cs typeface="Trebuchet MS"/>
              </a:rPr>
              <a:t> </a:t>
            </a:r>
            <a:r>
              <a:rPr lang="en-US" sz="2000">
                <a:cs typeface="Trebuchet MS"/>
              </a:rPr>
              <a:t>unsubstantiated</a:t>
            </a:r>
            <a:r>
              <a:rPr lang="en-US" sz="2000" spc="-60">
                <a:cs typeface="Trebuchet MS"/>
              </a:rPr>
              <a:t> </a:t>
            </a:r>
            <a:r>
              <a:rPr lang="en-US" sz="2000" spc="-10">
                <a:cs typeface="Trebuchet MS"/>
              </a:rPr>
              <a:t>anchoring </a:t>
            </a:r>
            <a:r>
              <a:rPr lang="en-US" sz="2000">
                <a:cs typeface="Trebuchet MS"/>
              </a:rPr>
              <a:t>by</a:t>
            </a:r>
            <a:r>
              <a:rPr lang="en-US" sz="2000" spc="-20">
                <a:cs typeface="Trebuchet MS"/>
              </a:rPr>
              <a:t> </a:t>
            </a:r>
            <a:r>
              <a:rPr lang="en-US" sz="2000">
                <a:cs typeface="Trebuchet MS"/>
              </a:rPr>
              <a:t>asking</a:t>
            </a:r>
            <a:r>
              <a:rPr lang="en-US" sz="2000" spc="-35">
                <a:cs typeface="Trebuchet MS"/>
              </a:rPr>
              <a:t> </a:t>
            </a:r>
            <a:r>
              <a:rPr lang="en-US" sz="2000" spc="-10">
                <a:cs typeface="Trebuchet MS"/>
              </a:rPr>
              <a:t>fact-</a:t>
            </a:r>
            <a:r>
              <a:rPr lang="en-US" sz="2000">
                <a:cs typeface="Trebuchet MS"/>
              </a:rPr>
              <a:t>finders</a:t>
            </a:r>
            <a:r>
              <a:rPr lang="en-US" sz="2000" spc="-50">
                <a:cs typeface="Trebuchet MS"/>
              </a:rPr>
              <a:t> </a:t>
            </a:r>
            <a:r>
              <a:rPr lang="en-US" sz="2000">
                <a:cs typeface="Trebuchet MS"/>
              </a:rPr>
              <a:t>to</a:t>
            </a:r>
            <a:r>
              <a:rPr lang="en-US" sz="2000" spc="-15">
                <a:cs typeface="Trebuchet MS"/>
              </a:rPr>
              <a:t> </a:t>
            </a:r>
            <a:r>
              <a:rPr lang="en-US" sz="2000">
                <a:cs typeface="Trebuchet MS"/>
              </a:rPr>
              <a:t>rely</a:t>
            </a:r>
            <a:r>
              <a:rPr lang="en-US" sz="2000" spc="-20">
                <a:cs typeface="Trebuchet MS"/>
              </a:rPr>
              <a:t> </a:t>
            </a:r>
            <a:r>
              <a:rPr lang="en-US" sz="2000">
                <a:cs typeface="Trebuchet MS"/>
              </a:rPr>
              <a:t>on</a:t>
            </a:r>
            <a:r>
              <a:rPr lang="en-US" sz="2000" spc="-15">
                <a:cs typeface="Trebuchet MS"/>
              </a:rPr>
              <a:t> </a:t>
            </a:r>
            <a:r>
              <a:rPr lang="en-US" sz="2000">
                <a:cs typeface="Trebuchet MS"/>
              </a:rPr>
              <a:t>evidence</a:t>
            </a:r>
            <a:r>
              <a:rPr lang="en-US" sz="2000" spc="-45">
                <a:cs typeface="Trebuchet MS"/>
              </a:rPr>
              <a:t> </a:t>
            </a:r>
            <a:r>
              <a:rPr lang="en-US" sz="2000">
                <a:cs typeface="Trebuchet MS"/>
              </a:rPr>
              <a:t>that</a:t>
            </a:r>
            <a:r>
              <a:rPr lang="en-US" sz="2000" spc="-30">
                <a:cs typeface="Trebuchet MS"/>
              </a:rPr>
              <a:t> </a:t>
            </a:r>
            <a:r>
              <a:rPr lang="en-US" sz="2000" spc="-25">
                <a:cs typeface="Trebuchet MS"/>
              </a:rPr>
              <a:t>has </a:t>
            </a:r>
            <a:r>
              <a:rPr lang="en-US" sz="2000">
                <a:cs typeface="Trebuchet MS"/>
              </a:rPr>
              <a:t>nothing</a:t>
            </a:r>
            <a:r>
              <a:rPr lang="en-US" sz="2000" spc="-40">
                <a:cs typeface="Trebuchet MS"/>
              </a:rPr>
              <a:t> </a:t>
            </a:r>
            <a:r>
              <a:rPr lang="en-US" sz="2000">
                <a:cs typeface="Trebuchet MS"/>
              </a:rPr>
              <a:t>to</a:t>
            </a:r>
            <a:r>
              <a:rPr lang="en-US" sz="2000" spc="-25">
                <a:cs typeface="Trebuchet MS"/>
              </a:rPr>
              <a:t> </a:t>
            </a:r>
            <a:r>
              <a:rPr lang="en-US" sz="2000">
                <a:cs typeface="Trebuchet MS"/>
              </a:rPr>
              <a:t>do</a:t>
            </a:r>
            <a:r>
              <a:rPr lang="en-US" sz="2000" spc="-25">
                <a:cs typeface="Trebuchet MS"/>
              </a:rPr>
              <a:t> </a:t>
            </a:r>
            <a:r>
              <a:rPr lang="en-US" sz="2000">
                <a:cs typeface="Trebuchet MS"/>
              </a:rPr>
              <a:t>with</a:t>
            </a:r>
            <a:r>
              <a:rPr lang="en-US" sz="2000" spc="-30">
                <a:cs typeface="Trebuchet MS"/>
              </a:rPr>
              <a:t> </a:t>
            </a:r>
            <a:r>
              <a:rPr lang="en-US" sz="2000">
                <a:cs typeface="Trebuchet MS"/>
              </a:rPr>
              <a:t>the</a:t>
            </a:r>
            <a:r>
              <a:rPr lang="en-US" sz="2000" spc="-35">
                <a:cs typeface="Trebuchet MS"/>
              </a:rPr>
              <a:t> </a:t>
            </a:r>
            <a:r>
              <a:rPr lang="en-US" sz="2000">
                <a:cs typeface="Trebuchet MS"/>
              </a:rPr>
              <a:t>pain</a:t>
            </a:r>
            <a:r>
              <a:rPr lang="en-US" sz="2000" spc="-30">
                <a:cs typeface="Trebuchet MS"/>
              </a:rPr>
              <a:t> </a:t>
            </a:r>
            <a:r>
              <a:rPr lang="en-US" sz="2000">
                <a:cs typeface="Trebuchet MS"/>
              </a:rPr>
              <a:t>or</a:t>
            </a:r>
            <a:r>
              <a:rPr lang="en-US" sz="2000" spc="-10">
                <a:cs typeface="Trebuchet MS"/>
              </a:rPr>
              <a:t> </a:t>
            </a:r>
            <a:r>
              <a:rPr lang="en-US" sz="2000">
                <a:cs typeface="Trebuchet MS"/>
              </a:rPr>
              <a:t>anguish</a:t>
            </a:r>
            <a:r>
              <a:rPr lang="en-US" sz="2000" spc="-60">
                <a:cs typeface="Trebuchet MS"/>
              </a:rPr>
              <a:t> </a:t>
            </a:r>
            <a:r>
              <a:rPr lang="en-US" sz="2000">
                <a:cs typeface="Trebuchet MS"/>
              </a:rPr>
              <a:t>they’ve</a:t>
            </a:r>
            <a:r>
              <a:rPr lang="en-US" sz="2000" spc="-50">
                <a:cs typeface="Trebuchet MS"/>
              </a:rPr>
              <a:t> </a:t>
            </a:r>
            <a:r>
              <a:rPr lang="en-US" sz="2000" spc="-10">
                <a:cs typeface="Trebuchet MS"/>
              </a:rPr>
              <a:t>suffered”</a:t>
            </a:r>
            <a:endParaRPr lang="en-US" sz="2000">
              <a:cs typeface="Trebuchet MS"/>
            </a:endParaRPr>
          </a:p>
          <a:p>
            <a:pPr marL="354965" indent="-342265">
              <a:buClr>
                <a:srgbClr val="C00000"/>
              </a:buClr>
              <a:buSzPct val="80000"/>
              <a:buFont typeface="Arial"/>
              <a:buChar char="•"/>
              <a:tabLst>
                <a:tab pos="354965" algn="l"/>
              </a:tabLst>
            </a:pPr>
            <a:r>
              <a:rPr lang="en-US" sz="2000">
                <a:cs typeface="Trebuchet MS"/>
              </a:rPr>
              <a:t>Pick</a:t>
            </a:r>
            <a:r>
              <a:rPr lang="en-US" sz="2000" spc="-45">
                <a:cs typeface="Trebuchet MS"/>
              </a:rPr>
              <a:t> </a:t>
            </a:r>
            <a:r>
              <a:rPr lang="en-US" sz="2000">
                <a:cs typeface="Trebuchet MS"/>
              </a:rPr>
              <a:t>a</a:t>
            </a:r>
            <a:r>
              <a:rPr lang="en-US" sz="2000" spc="-30">
                <a:cs typeface="Trebuchet MS"/>
              </a:rPr>
              <a:t> </a:t>
            </a:r>
            <a:r>
              <a:rPr lang="en-US" sz="2000">
                <a:cs typeface="Trebuchet MS"/>
              </a:rPr>
              <a:t>number</a:t>
            </a:r>
            <a:r>
              <a:rPr lang="en-US" sz="2000" spc="-55">
                <a:cs typeface="Trebuchet MS"/>
              </a:rPr>
              <a:t> </a:t>
            </a:r>
            <a:r>
              <a:rPr lang="en-US" sz="2000">
                <a:cs typeface="Trebuchet MS"/>
              </a:rPr>
              <a:t>out</a:t>
            </a:r>
            <a:r>
              <a:rPr lang="en-US" sz="2000" spc="-45">
                <a:cs typeface="Trebuchet MS"/>
              </a:rPr>
              <a:t> </a:t>
            </a:r>
            <a:r>
              <a:rPr lang="en-US" sz="2000">
                <a:cs typeface="Trebuchet MS"/>
              </a:rPr>
              <a:t>of</a:t>
            </a:r>
            <a:r>
              <a:rPr lang="en-US" sz="2000" spc="-40">
                <a:cs typeface="Trebuchet MS"/>
              </a:rPr>
              <a:t> </a:t>
            </a:r>
            <a:r>
              <a:rPr lang="en-US" sz="2000">
                <a:cs typeface="Trebuchet MS"/>
              </a:rPr>
              <a:t>a</a:t>
            </a:r>
            <a:r>
              <a:rPr lang="en-US" sz="2000" spc="-40">
                <a:cs typeface="Trebuchet MS"/>
              </a:rPr>
              <a:t> </a:t>
            </a:r>
            <a:r>
              <a:rPr lang="en-US" sz="2000" spc="-25">
                <a:cs typeface="Trebuchet MS"/>
              </a:rPr>
              <a:t>hat</a:t>
            </a:r>
            <a:endParaRPr lang="en-US" sz="2000">
              <a:cs typeface="Trebuchet MS"/>
            </a:endParaRPr>
          </a:p>
          <a:p>
            <a:pPr marL="755650" marR="74295" lvl="1" indent="-286385">
              <a:spcBef>
                <a:spcPts val="1000"/>
              </a:spcBef>
              <a:buClr>
                <a:srgbClr val="C00000"/>
              </a:buClr>
              <a:buSzPct val="79487"/>
              <a:buFont typeface="Arial"/>
              <a:buChar char="•"/>
              <a:tabLst>
                <a:tab pos="755650" algn="l"/>
              </a:tabLst>
            </a:pPr>
            <a:r>
              <a:rPr lang="en-US" sz="2000">
                <a:cs typeface="Trebuchet MS"/>
              </a:rPr>
              <a:t>“Nor</a:t>
            </a:r>
            <a:r>
              <a:rPr lang="en-US" sz="2000" spc="-5">
                <a:cs typeface="Trebuchet MS"/>
              </a:rPr>
              <a:t> </a:t>
            </a:r>
            <a:r>
              <a:rPr lang="en-US" sz="2000">
                <a:cs typeface="Trebuchet MS"/>
              </a:rPr>
              <a:t>can</a:t>
            </a:r>
            <a:r>
              <a:rPr lang="en-US" sz="2000" spc="-45">
                <a:cs typeface="Trebuchet MS"/>
              </a:rPr>
              <a:t> </a:t>
            </a:r>
            <a:r>
              <a:rPr lang="en-US" sz="2000">
                <a:cs typeface="Trebuchet MS"/>
              </a:rPr>
              <a:t>[plaintiffs]</a:t>
            </a:r>
            <a:r>
              <a:rPr lang="en-US" sz="2000" spc="-55">
                <a:cs typeface="Trebuchet MS"/>
              </a:rPr>
              <a:t> </a:t>
            </a:r>
            <a:r>
              <a:rPr lang="en-US" sz="2000">
                <a:cs typeface="Trebuchet MS"/>
              </a:rPr>
              <a:t>ask</a:t>
            </a:r>
            <a:r>
              <a:rPr lang="en-US" sz="2000" spc="-40">
                <a:cs typeface="Trebuchet MS"/>
              </a:rPr>
              <a:t> </a:t>
            </a:r>
            <a:r>
              <a:rPr lang="en-US" sz="2000">
                <a:cs typeface="Trebuchet MS"/>
              </a:rPr>
              <a:t>or</a:t>
            </a:r>
            <a:r>
              <a:rPr lang="en-US" sz="2000" spc="-15">
                <a:cs typeface="Trebuchet MS"/>
              </a:rPr>
              <a:t> </a:t>
            </a:r>
            <a:r>
              <a:rPr lang="en-US" sz="2000">
                <a:cs typeface="Trebuchet MS"/>
              </a:rPr>
              <a:t>encourage</a:t>
            </a:r>
            <a:r>
              <a:rPr lang="en-US" sz="2000" spc="-55">
                <a:cs typeface="Trebuchet MS"/>
              </a:rPr>
              <a:t> </a:t>
            </a:r>
            <a:r>
              <a:rPr lang="en-US" sz="2000">
                <a:cs typeface="Trebuchet MS"/>
              </a:rPr>
              <a:t>the</a:t>
            </a:r>
            <a:r>
              <a:rPr lang="en-US" sz="2000" spc="-40">
                <a:cs typeface="Trebuchet MS"/>
              </a:rPr>
              <a:t> </a:t>
            </a:r>
            <a:r>
              <a:rPr lang="en-US" sz="2000" spc="-10">
                <a:cs typeface="Trebuchet MS"/>
              </a:rPr>
              <a:t>fact-</a:t>
            </a:r>
            <a:r>
              <a:rPr lang="en-US" sz="2000">
                <a:cs typeface="Trebuchet MS"/>
              </a:rPr>
              <a:t>finder</a:t>
            </a:r>
            <a:r>
              <a:rPr lang="en-US" sz="2000" spc="-60">
                <a:cs typeface="Trebuchet MS"/>
              </a:rPr>
              <a:t> </a:t>
            </a:r>
            <a:r>
              <a:rPr lang="en-US" sz="2000" spc="-25">
                <a:cs typeface="Trebuchet MS"/>
              </a:rPr>
              <a:t>to </a:t>
            </a:r>
            <a:r>
              <a:rPr lang="en-US" sz="2000">
                <a:cs typeface="Trebuchet MS"/>
              </a:rPr>
              <a:t>simply</a:t>
            </a:r>
            <a:r>
              <a:rPr lang="en-US" sz="2000" spc="-30">
                <a:cs typeface="Trebuchet MS"/>
              </a:rPr>
              <a:t> </a:t>
            </a:r>
            <a:r>
              <a:rPr lang="en-US" sz="2000">
                <a:cs typeface="Trebuchet MS"/>
              </a:rPr>
              <a:t>‘pick</a:t>
            </a:r>
            <a:r>
              <a:rPr lang="en-US" sz="2000" spc="-40">
                <a:cs typeface="Trebuchet MS"/>
              </a:rPr>
              <a:t> </a:t>
            </a:r>
            <a:r>
              <a:rPr lang="en-US" sz="2000">
                <a:cs typeface="Trebuchet MS"/>
              </a:rPr>
              <a:t>a</a:t>
            </a:r>
            <a:r>
              <a:rPr lang="en-US" sz="2000" spc="-15">
                <a:cs typeface="Trebuchet MS"/>
              </a:rPr>
              <a:t> </a:t>
            </a:r>
            <a:r>
              <a:rPr lang="en-US" sz="2000" spc="-10">
                <a:cs typeface="Trebuchet MS"/>
              </a:rPr>
              <a:t>number’</a:t>
            </a:r>
            <a:r>
              <a:rPr lang="en-US" sz="2000" spc="-114">
                <a:cs typeface="Trebuchet MS"/>
              </a:rPr>
              <a:t> </a:t>
            </a:r>
            <a:r>
              <a:rPr lang="en-US" sz="2000">
                <a:cs typeface="Trebuchet MS"/>
              </a:rPr>
              <a:t>unrelated</a:t>
            </a:r>
            <a:r>
              <a:rPr lang="en-US" sz="2000" spc="-35">
                <a:cs typeface="Trebuchet MS"/>
              </a:rPr>
              <a:t> </a:t>
            </a:r>
            <a:r>
              <a:rPr lang="en-US" sz="2000">
                <a:cs typeface="Trebuchet MS"/>
              </a:rPr>
              <a:t>to</a:t>
            </a:r>
            <a:r>
              <a:rPr lang="en-US" sz="2000" spc="-15">
                <a:cs typeface="Trebuchet MS"/>
              </a:rPr>
              <a:t> </a:t>
            </a:r>
            <a:r>
              <a:rPr lang="en-US" sz="2000">
                <a:cs typeface="Trebuchet MS"/>
              </a:rPr>
              <a:t>the</a:t>
            </a:r>
            <a:r>
              <a:rPr lang="en-US" sz="2000" spc="-35">
                <a:cs typeface="Trebuchet MS"/>
              </a:rPr>
              <a:t> </a:t>
            </a:r>
            <a:r>
              <a:rPr lang="en-US" sz="2000" spc="-10">
                <a:cs typeface="Trebuchet MS"/>
              </a:rPr>
              <a:t>nature, </a:t>
            </a:r>
            <a:r>
              <a:rPr lang="en-US" sz="2000">
                <a:cs typeface="Trebuchet MS"/>
              </a:rPr>
              <a:t>duration,</a:t>
            </a:r>
            <a:r>
              <a:rPr lang="en-US" sz="2000" spc="-55">
                <a:cs typeface="Trebuchet MS"/>
              </a:rPr>
              <a:t> </a:t>
            </a:r>
            <a:r>
              <a:rPr lang="en-US" sz="2000">
                <a:cs typeface="Trebuchet MS"/>
              </a:rPr>
              <a:t>and</a:t>
            </a:r>
            <a:r>
              <a:rPr lang="en-US" sz="2000" spc="-55">
                <a:cs typeface="Trebuchet MS"/>
              </a:rPr>
              <a:t> </a:t>
            </a:r>
            <a:r>
              <a:rPr lang="en-US" sz="2000">
                <a:cs typeface="Trebuchet MS"/>
              </a:rPr>
              <a:t>severity</a:t>
            </a:r>
            <a:r>
              <a:rPr lang="en-US" sz="2000" spc="-60">
                <a:cs typeface="Trebuchet MS"/>
              </a:rPr>
              <a:t> </a:t>
            </a:r>
            <a:r>
              <a:rPr lang="en-US" sz="2000">
                <a:cs typeface="Trebuchet MS"/>
              </a:rPr>
              <a:t>of</a:t>
            </a:r>
            <a:r>
              <a:rPr lang="en-US" sz="2000" spc="-25">
                <a:cs typeface="Trebuchet MS"/>
              </a:rPr>
              <a:t> </a:t>
            </a:r>
            <a:r>
              <a:rPr lang="en-US" sz="2000">
                <a:cs typeface="Trebuchet MS"/>
              </a:rPr>
              <a:t>the</a:t>
            </a:r>
            <a:r>
              <a:rPr lang="en-US" sz="2000" spc="-40">
                <a:cs typeface="Trebuchet MS"/>
              </a:rPr>
              <a:t> </a:t>
            </a:r>
            <a:r>
              <a:rPr lang="en-US" sz="2000">
                <a:cs typeface="Trebuchet MS"/>
              </a:rPr>
              <a:t>noneconomic</a:t>
            </a:r>
            <a:r>
              <a:rPr lang="en-US" sz="2000" spc="-65">
                <a:cs typeface="Trebuchet MS"/>
              </a:rPr>
              <a:t> </a:t>
            </a:r>
            <a:r>
              <a:rPr lang="en-US" sz="2000">
                <a:cs typeface="Trebuchet MS"/>
              </a:rPr>
              <a:t>injury</a:t>
            </a:r>
            <a:r>
              <a:rPr lang="en-US" sz="2000" spc="-60">
                <a:cs typeface="Trebuchet MS"/>
              </a:rPr>
              <a:t> </a:t>
            </a:r>
            <a:r>
              <a:rPr lang="en-US" sz="2000" spc="-25">
                <a:cs typeface="Trebuchet MS"/>
              </a:rPr>
              <a:t>or </a:t>
            </a:r>
            <a:r>
              <a:rPr lang="en-US" sz="2000" spc="-10">
                <a:cs typeface="Trebuchet MS"/>
              </a:rPr>
              <a:t>anguish.”</a:t>
            </a:r>
            <a:endParaRPr lang="en-US" sz="2000">
              <a:cs typeface="Trebuchet MS"/>
            </a:endParaRPr>
          </a:p>
        </p:txBody>
      </p:sp>
    </p:spTree>
    <p:extLst>
      <p:ext uri="{BB962C8B-B14F-4D97-AF65-F5344CB8AC3E}">
        <p14:creationId xmlns:p14="http://schemas.microsoft.com/office/powerpoint/2010/main" val="34222161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5DBA225-341B-63FA-3C65-52515E69982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618499-8A58-644C-1899-C339CF809770}"/>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760FF8AD-99E1-8B04-C4D4-F131DD55150D}"/>
              </a:ext>
            </a:extLst>
          </p:cNvPr>
          <p:cNvSpPr>
            <a:spLocks noGrp="1"/>
          </p:cNvSpPr>
          <p:nvPr>
            <p:ph idx="1"/>
          </p:nvPr>
        </p:nvSpPr>
        <p:spPr>
          <a:xfrm>
            <a:off x="4810259" y="649480"/>
            <a:ext cx="6555347" cy="5546047"/>
          </a:xfrm>
        </p:spPr>
        <p:txBody>
          <a:bodyPr anchor="ctr">
            <a:normAutofit/>
          </a:bodyPr>
          <a:lstStyle/>
          <a:p>
            <a:pPr marL="12700">
              <a:spcBef>
                <a:spcPts val="1580"/>
              </a:spcBef>
            </a:pPr>
            <a:r>
              <a:rPr lang="en-US" sz="2000" u="sng">
                <a:uFill>
                  <a:solidFill>
                    <a:srgbClr val="FF0000"/>
                  </a:solidFill>
                </a:uFill>
                <a:cs typeface="Trebuchet MS"/>
              </a:rPr>
              <a:t>Agrees</a:t>
            </a:r>
            <a:r>
              <a:rPr lang="en-US" sz="2000" u="sng" spc="-75">
                <a:uFill>
                  <a:solidFill>
                    <a:srgbClr val="FF0000"/>
                  </a:solidFill>
                </a:uFill>
                <a:cs typeface="Trebuchet MS"/>
              </a:rPr>
              <a:t> </a:t>
            </a:r>
            <a:r>
              <a:rPr lang="en-US" sz="2000" u="sng">
                <a:uFill>
                  <a:solidFill>
                    <a:srgbClr val="FF0000"/>
                  </a:solidFill>
                </a:uFill>
                <a:cs typeface="Trebuchet MS"/>
              </a:rPr>
              <a:t>with</a:t>
            </a:r>
            <a:r>
              <a:rPr lang="en-US" sz="2000" u="sng" spc="-60">
                <a:uFill>
                  <a:solidFill>
                    <a:srgbClr val="FF0000"/>
                  </a:solidFill>
                </a:uFill>
                <a:cs typeface="Trebuchet MS"/>
              </a:rPr>
              <a:t> </a:t>
            </a:r>
            <a:r>
              <a:rPr lang="en-US" sz="2000" u="sng" spc="-10">
                <a:uFill>
                  <a:solidFill>
                    <a:srgbClr val="FF0000"/>
                  </a:solidFill>
                </a:uFill>
                <a:cs typeface="Trebuchet MS"/>
              </a:rPr>
              <a:t>plurality:</a:t>
            </a:r>
            <a:endParaRPr lang="en-US" sz="2000">
              <a:cs typeface="Trebuchet MS"/>
            </a:endParaRPr>
          </a:p>
          <a:p>
            <a:pPr marL="782320" marR="5080" indent="-342900">
              <a:buClr>
                <a:srgbClr val="C00000"/>
              </a:buClr>
              <a:buSzPct val="80000"/>
              <a:buFont typeface="Arial"/>
              <a:buChar char="•"/>
              <a:tabLst>
                <a:tab pos="782320" algn="l"/>
              </a:tabLst>
            </a:pPr>
            <a:r>
              <a:rPr lang="en-US" sz="2000">
                <a:cs typeface="Trebuchet MS"/>
              </a:rPr>
              <a:t>“the</a:t>
            </a:r>
            <a:r>
              <a:rPr lang="en-US" sz="2000" spc="-40">
                <a:cs typeface="Trebuchet MS"/>
              </a:rPr>
              <a:t> </a:t>
            </a:r>
            <a:r>
              <a:rPr lang="en-US" sz="2000">
                <a:cs typeface="Trebuchet MS"/>
              </a:rPr>
              <a:t>amount</a:t>
            </a:r>
            <a:r>
              <a:rPr lang="en-US" sz="2000" spc="-40">
                <a:cs typeface="Trebuchet MS"/>
              </a:rPr>
              <a:t> </a:t>
            </a:r>
            <a:r>
              <a:rPr lang="en-US" sz="2000">
                <a:cs typeface="Trebuchet MS"/>
              </a:rPr>
              <a:t>the</a:t>
            </a:r>
            <a:r>
              <a:rPr lang="en-US" sz="2000" spc="-25">
                <a:cs typeface="Trebuchet MS"/>
              </a:rPr>
              <a:t> </a:t>
            </a:r>
            <a:r>
              <a:rPr lang="en-US" sz="2000" spc="-10">
                <a:cs typeface="Trebuchet MS"/>
              </a:rPr>
              <a:t>fact-</a:t>
            </a:r>
            <a:r>
              <a:rPr lang="en-US" sz="2000">
                <a:cs typeface="Trebuchet MS"/>
              </a:rPr>
              <a:t>finder</a:t>
            </a:r>
            <a:r>
              <a:rPr lang="en-US" sz="2000" spc="-50">
                <a:cs typeface="Trebuchet MS"/>
              </a:rPr>
              <a:t> </a:t>
            </a:r>
            <a:r>
              <a:rPr lang="en-US" sz="2000">
                <a:cs typeface="Trebuchet MS"/>
              </a:rPr>
              <a:t>awards</a:t>
            </a:r>
            <a:r>
              <a:rPr lang="en-US" sz="2000" spc="-30">
                <a:cs typeface="Trebuchet MS"/>
              </a:rPr>
              <a:t> </a:t>
            </a:r>
            <a:r>
              <a:rPr lang="en-US" sz="2000" i="1">
                <a:cs typeface="Trebuchet MS"/>
              </a:rPr>
              <a:t>must,</a:t>
            </a:r>
            <a:r>
              <a:rPr lang="en-US" sz="2000" i="1" spc="-25">
                <a:cs typeface="Trebuchet MS"/>
              </a:rPr>
              <a:t> </a:t>
            </a:r>
            <a:r>
              <a:rPr lang="en-US" sz="2000" i="1">
                <a:cs typeface="Trebuchet MS"/>
              </a:rPr>
              <a:t>but</a:t>
            </a:r>
            <a:r>
              <a:rPr lang="en-US" sz="2000" i="1" spc="-30">
                <a:cs typeface="Trebuchet MS"/>
              </a:rPr>
              <a:t> </a:t>
            </a:r>
            <a:r>
              <a:rPr lang="en-US" sz="2000" i="1">
                <a:cs typeface="Trebuchet MS"/>
              </a:rPr>
              <a:t>must</a:t>
            </a:r>
            <a:r>
              <a:rPr lang="en-US" sz="2000" i="1" spc="-25">
                <a:cs typeface="Trebuchet MS"/>
              </a:rPr>
              <a:t> </a:t>
            </a:r>
            <a:r>
              <a:rPr lang="en-US" sz="2000" i="1" spc="-10">
                <a:cs typeface="Trebuchet MS"/>
              </a:rPr>
              <a:t>only</a:t>
            </a:r>
            <a:r>
              <a:rPr lang="en-US" sz="2000" spc="-10">
                <a:cs typeface="Trebuchet MS"/>
              </a:rPr>
              <a:t>, </a:t>
            </a:r>
            <a:r>
              <a:rPr lang="en-US" sz="2000">
                <a:cs typeface="Trebuchet MS"/>
              </a:rPr>
              <a:t>reasonably</a:t>
            </a:r>
            <a:r>
              <a:rPr lang="en-US" sz="2000" spc="-60">
                <a:cs typeface="Trebuchet MS"/>
              </a:rPr>
              <a:t> </a:t>
            </a:r>
            <a:r>
              <a:rPr lang="en-US" sz="2000">
                <a:cs typeface="Trebuchet MS"/>
              </a:rPr>
              <a:t>and</a:t>
            </a:r>
            <a:r>
              <a:rPr lang="en-US" sz="2000" spc="-30">
                <a:cs typeface="Trebuchet MS"/>
              </a:rPr>
              <a:t> </a:t>
            </a:r>
            <a:r>
              <a:rPr lang="en-US" sz="2000">
                <a:cs typeface="Trebuchet MS"/>
              </a:rPr>
              <a:t>fairly</a:t>
            </a:r>
            <a:r>
              <a:rPr lang="en-US" sz="2000" spc="-35">
                <a:cs typeface="Trebuchet MS"/>
              </a:rPr>
              <a:t> </a:t>
            </a:r>
            <a:r>
              <a:rPr lang="en-US" sz="2000" u="sng">
                <a:uFill>
                  <a:solidFill>
                    <a:srgbClr val="404040"/>
                  </a:solidFill>
                </a:uFill>
                <a:cs typeface="Trebuchet MS"/>
              </a:rPr>
              <a:t>compensate</a:t>
            </a:r>
            <a:r>
              <a:rPr lang="en-US" sz="2000" spc="-65">
                <a:cs typeface="Trebuchet MS"/>
              </a:rPr>
              <a:t> </a:t>
            </a:r>
            <a:r>
              <a:rPr lang="en-US" sz="2000">
                <a:cs typeface="Trebuchet MS"/>
              </a:rPr>
              <a:t>claimants</a:t>
            </a:r>
            <a:r>
              <a:rPr lang="en-US" sz="2000" spc="-45">
                <a:cs typeface="Trebuchet MS"/>
              </a:rPr>
              <a:t> </a:t>
            </a:r>
            <a:r>
              <a:rPr lang="en-US" sz="2000">
                <a:cs typeface="Trebuchet MS"/>
              </a:rPr>
              <a:t>for</a:t>
            </a:r>
            <a:r>
              <a:rPr lang="en-US" sz="2000" spc="-30">
                <a:cs typeface="Trebuchet MS"/>
              </a:rPr>
              <a:t> </a:t>
            </a:r>
            <a:r>
              <a:rPr lang="en-US" sz="2000" spc="-10">
                <a:cs typeface="Trebuchet MS"/>
              </a:rPr>
              <a:t>their injuries.”</a:t>
            </a:r>
            <a:endParaRPr lang="en-US" sz="2000">
              <a:cs typeface="Trebuchet MS"/>
            </a:endParaRPr>
          </a:p>
          <a:p>
            <a:pPr marL="12700">
              <a:spcBef>
                <a:spcPts val="1580"/>
              </a:spcBef>
            </a:pPr>
            <a:r>
              <a:rPr lang="en-US" sz="2000" u="sng">
                <a:uFill>
                  <a:solidFill>
                    <a:srgbClr val="FF0000"/>
                  </a:solidFill>
                </a:uFill>
                <a:cs typeface="Trebuchet MS"/>
              </a:rPr>
              <a:t>But:</a:t>
            </a:r>
            <a:endParaRPr lang="en-US" sz="2000">
              <a:cs typeface="Trebuchet MS"/>
            </a:endParaRPr>
          </a:p>
          <a:p>
            <a:pPr marL="784860" marR="433070" indent="-342900">
              <a:buClr>
                <a:srgbClr val="C00000"/>
              </a:buClr>
              <a:buSzPct val="80000"/>
              <a:buFont typeface="Arial"/>
              <a:buChar char="•"/>
              <a:tabLst>
                <a:tab pos="784860" algn="l"/>
              </a:tabLst>
            </a:pPr>
            <a:r>
              <a:rPr lang="en-US" sz="2000">
                <a:cs typeface="Trebuchet MS"/>
              </a:rPr>
              <a:t>Feels</a:t>
            </a:r>
            <a:r>
              <a:rPr lang="en-US" sz="2000" spc="-50">
                <a:cs typeface="Trebuchet MS"/>
              </a:rPr>
              <a:t> </a:t>
            </a:r>
            <a:r>
              <a:rPr lang="en-US" sz="2000">
                <a:cs typeface="Trebuchet MS"/>
              </a:rPr>
              <a:t>that</a:t>
            </a:r>
            <a:r>
              <a:rPr lang="en-US" sz="2000" spc="-45">
                <a:cs typeface="Trebuchet MS"/>
              </a:rPr>
              <a:t> </a:t>
            </a:r>
            <a:r>
              <a:rPr lang="en-US" sz="2000">
                <a:cs typeface="Trebuchet MS"/>
              </a:rPr>
              <a:t>the</a:t>
            </a:r>
            <a:r>
              <a:rPr lang="en-US" sz="2000" spc="-45">
                <a:cs typeface="Trebuchet MS"/>
              </a:rPr>
              <a:t> </a:t>
            </a:r>
            <a:r>
              <a:rPr lang="en-US" sz="2000" spc="-10">
                <a:cs typeface="Trebuchet MS"/>
              </a:rPr>
              <a:t>plurality’s</a:t>
            </a:r>
            <a:r>
              <a:rPr lang="en-US" sz="2000" spc="-45">
                <a:cs typeface="Trebuchet MS"/>
              </a:rPr>
              <a:t> </a:t>
            </a:r>
            <a:r>
              <a:rPr lang="en-US" sz="2000">
                <a:cs typeface="Trebuchet MS"/>
              </a:rPr>
              <a:t>suggested</a:t>
            </a:r>
            <a:r>
              <a:rPr lang="en-US" sz="2000" spc="-65">
                <a:cs typeface="Trebuchet MS"/>
              </a:rPr>
              <a:t> </a:t>
            </a:r>
            <a:r>
              <a:rPr lang="en-US" sz="2000">
                <a:cs typeface="Trebuchet MS"/>
              </a:rPr>
              <a:t>test</a:t>
            </a:r>
            <a:r>
              <a:rPr lang="en-US" sz="2000" spc="-60">
                <a:cs typeface="Trebuchet MS"/>
              </a:rPr>
              <a:t> </a:t>
            </a:r>
            <a:r>
              <a:rPr lang="en-US" sz="2000">
                <a:cs typeface="Trebuchet MS"/>
              </a:rPr>
              <a:t>of</a:t>
            </a:r>
            <a:r>
              <a:rPr lang="en-US" sz="2000" spc="-35">
                <a:cs typeface="Trebuchet MS"/>
              </a:rPr>
              <a:t> </a:t>
            </a:r>
            <a:r>
              <a:rPr lang="en-US" sz="2000">
                <a:cs typeface="Trebuchet MS"/>
              </a:rPr>
              <a:t>a</a:t>
            </a:r>
            <a:r>
              <a:rPr lang="en-US" sz="2000" spc="-25">
                <a:cs typeface="Trebuchet MS"/>
              </a:rPr>
              <a:t> </a:t>
            </a:r>
            <a:r>
              <a:rPr lang="en-US" sz="2000" spc="-10">
                <a:cs typeface="Trebuchet MS"/>
              </a:rPr>
              <a:t>“rational </a:t>
            </a:r>
            <a:r>
              <a:rPr lang="en-US" sz="2000">
                <a:cs typeface="Trebuchet MS"/>
              </a:rPr>
              <a:t>connection”</a:t>
            </a:r>
            <a:r>
              <a:rPr lang="en-US" sz="2000" spc="-70">
                <a:cs typeface="Trebuchet MS"/>
              </a:rPr>
              <a:t> </a:t>
            </a:r>
            <a:r>
              <a:rPr lang="en-US" sz="2000">
                <a:cs typeface="Trebuchet MS"/>
              </a:rPr>
              <a:t>overreaches</a:t>
            </a:r>
            <a:r>
              <a:rPr lang="en-US" sz="2000" spc="-65">
                <a:cs typeface="Trebuchet MS"/>
              </a:rPr>
              <a:t> </a:t>
            </a:r>
            <a:r>
              <a:rPr lang="en-US" sz="2000">
                <a:cs typeface="Trebuchet MS"/>
              </a:rPr>
              <a:t>and</a:t>
            </a:r>
            <a:r>
              <a:rPr lang="en-US" sz="2000" spc="-35">
                <a:cs typeface="Trebuchet MS"/>
              </a:rPr>
              <a:t> </a:t>
            </a:r>
            <a:r>
              <a:rPr lang="en-US" sz="2000">
                <a:cs typeface="Trebuchet MS"/>
              </a:rPr>
              <a:t>does</a:t>
            </a:r>
            <a:r>
              <a:rPr lang="en-US" sz="2000" spc="-30">
                <a:cs typeface="Trebuchet MS"/>
              </a:rPr>
              <a:t> </a:t>
            </a:r>
            <a:r>
              <a:rPr lang="en-US" sz="2000">
                <a:cs typeface="Trebuchet MS"/>
              </a:rPr>
              <a:t>not</a:t>
            </a:r>
            <a:r>
              <a:rPr lang="en-US" sz="2000" spc="-40">
                <a:cs typeface="Trebuchet MS"/>
              </a:rPr>
              <a:t> </a:t>
            </a:r>
            <a:r>
              <a:rPr lang="en-US" sz="2000">
                <a:cs typeface="Trebuchet MS"/>
              </a:rPr>
              <a:t>offer</a:t>
            </a:r>
            <a:r>
              <a:rPr lang="en-US" sz="2000" spc="-55">
                <a:cs typeface="Trebuchet MS"/>
              </a:rPr>
              <a:t> </a:t>
            </a:r>
            <a:r>
              <a:rPr lang="en-US" sz="2000">
                <a:cs typeface="Trebuchet MS"/>
              </a:rPr>
              <a:t>a</a:t>
            </a:r>
            <a:r>
              <a:rPr lang="en-US" sz="2000" spc="-20">
                <a:cs typeface="Trebuchet MS"/>
              </a:rPr>
              <a:t> </a:t>
            </a:r>
            <a:r>
              <a:rPr lang="en-US" sz="2000" spc="-10">
                <a:cs typeface="Trebuchet MS"/>
              </a:rPr>
              <a:t>clear </a:t>
            </a:r>
            <a:r>
              <a:rPr lang="en-US" sz="2000">
                <a:cs typeface="Trebuchet MS"/>
              </a:rPr>
              <a:t>direction</a:t>
            </a:r>
            <a:r>
              <a:rPr lang="en-US" sz="2000" spc="-65">
                <a:cs typeface="Trebuchet MS"/>
              </a:rPr>
              <a:t> </a:t>
            </a:r>
            <a:r>
              <a:rPr lang="en-US" sz="2000">
                <a:cs typeface="Trebuchet MS"/>
              </a:rPr>
              <a:t>as</a:t>
            </a:r>
            <a:r>
              <a:rPr lang="en-US" sz="2000" spc="-25">
                <a:cs typeface="Trebuchet MS"/>
              </a:rPr>
              <a:t> </a:t>
            </a:r>
            <a:r>
              <a:rPr lang="en-US" sz="2000">
                <a:cs typeface="Trebuchet MS"/>
              </a:rPr>
              <a:t>to</a:t>
            </a:r>
            <a:r>
              <a:rPr lang="en-US" sz="2000" spc="-30">
                <a:cs typeface="Trebuchet MS"/>
              </a:rPr>
              <a:t> </a:t>
            </a:r>
            <a:r>
              <a:rPr lang="en-US" sz="2000">
                <a:cs typeface="Trebuchet MS"/>
              </a:rPr>
              <a:t>“what</a:t>
            </a:r>
            <a:r>
              <a:rPr lang="en-US" sz="2000" spc="-30">
                <a:cs typeface="Trebuchet MS"/>
              </a:rPr>
              <a:t> </a:t>
            </a:r>
            <a:r>
              <a:rPr lang="en-US" sz="2000">
                <a:cs typeface="Trebuchet MS"/>
              </a:rPr>
              <a:t>evidence</a:t>
            </a:r>
            <a:r>
              <a:rPr lang="en-US" sz="2000" spc="-60">
                <a:cs typeface="Trebuchet MS"/>
              </a:rPr>
              <a:t> </a:t>
            </a:r>
            <a:r>
              <a:rPr lang="en-US" sz="2000">
                <a:cs typeface="Trebuchet MS"/>
              </a:rPr>
              <a:t>would</a:t>
            </a:r>
            <a:r>
              <a:rPr lang="en-US" sz="2000" spc="-30">
                <a:cs typeface="Trebuchet MS"/>
              </a:rPr>
              <a:t> </a:t>
            </a:r>
            <a:r>
              <a:rPr lang="en-US" sz="2000">
                <a:cs typeface="Trebuchet MS"/>
              </a:rPr>
              <a:t>ever</a:t>
            </a:r>
            <a:r>
              <a:rPr lang="en-US" sz="2000" spc="-40">
                <a:cs typeface="Trebuchet MS"/>
              </a:rPr>
              <a:t> </a:t>
            </a:r>
            <a:r>
              <a:rPr lang="en-US" sz="2000" spc="-10">
                <a:cs typeface="Trebuchet MS"/>
              </a:rPr>
              <a:t>suffice”</a:t>
            </a:r>
            <a:endParaRPr lang="en-US" sz="2000">
              <a:cs typeface="Trebuchet MS"/>
            </a:endParaRPr>
          </a:p>
        </p:txBody>
      </p:sp>
    </p:spTree>
    <p:extLst>
      <p:ext uri="{BB962C8B-B14F-4D97-AF65-F5344CB8AC3E}">
        <p14:creationId xmlns:p14="http://schemas.microsoft.com/office/powerpoint/2010/main" val="20522980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25B71C-0389-EF65-C5B6-AC08E00A8CA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B4D37E-E927-D291-C1B9-ADC8B3241B6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953B92F9-B946-2EB8-AEE0-25A13AC72A19}"/>
              </a:ext>
            </a:extLst>
          </p:cNvPr>
          <p:cNvSpPr>
            <a:spLocks noGrp="1"/>
          </p:cNvSpPr>
          <p:nvPr>
            <p:ph idx="1"/>
          </p:nvPr>
        </p:nvSpPr>
        <p:spPr>
          <a:xfrm>
            <a:off x="4810259" y="649480"/>
            <a:ext cx="6555347" cy="5546047"/>
          </a:xfrm>
        </p:spPr>
        <p:txBody>
          <a:bodyPr anchor="ctr">
            <a:normAutofit/>
          </a:bodyPr>
          <a:lstStyle/>
          <a:p>
            <a:pPr marL="12700">
              <a:spcBef>
                <a:spcPts val="1580"/>
              </a:spcBef>
            </a:pPr>
            <a:r>
              <a:rPr lang="en-US" sz="2000">
                <a:uFill>
                  <a:solidFill>
                    <a:srgbClr val="FF0000"/>
                  </a:solidFill>
                </a:uFill>
                <a:cs typeface="Trebuchet MS"/>
              </a:rPr>
              <a:t>Now</a:t>
            </a:r>
            <a:r>
              <a:rPr lang="en-US" sz="2000" spc="-45">
                <a:uFill>
                  <a:solidFill>
                    <a:srgbClr val="FF0000"/>
                  </a:solidFill>
                </a:uFill>
                <a:cs typeface="Trebuchet MS"/>
              </a:rPr>
              <a:t> </a:t>
            </a:r>
            <a:r>
              <a:rPr lang="en-US" sz="2000" spc="-20">
                <a:uFill>
                  <a:solidFill>
                    <a:srgbClr val="FF0000"/>
                  </a:solidFill>
                </a:uFill>
                <a:cs typeface="Trebuchet MS"/>
              </a:rPr>
              <a:t>what?</a:t>
            </a:r>
            <a:endParaRPr lang="en-US" sz="2000">
              <a:cs typeface="Trebuchet MS"/>
            </a:endParaRPr>
          </a:p>
          <a:p>
            <a:pPr marL="781685" marR="405130" indent="-342900">
              <a:buClr>
                <a:srgbClr val="C00000"/>
              </a:buClr>
              <a:buSzPct val="80000"/>
              <a:buFont typeface="Arial"/>
              <a:buChar char="•"/>
              <a:tabLst>
                <a:tab pos="781685" algn="l"/>
              </a:tabLst>
            </a:pPr>
            <a:r>
              <a:rPr lang="en-US" sz="2000">
                <a:cs typeface="Trebuchet MS"/>
              </a:rPr>
              <a:t>“Of</a:t>
            </a:r>
            <a:r>
              <a:rPr lang="en-US" sz="2000" spc="-45">
                <a:cs typeface="Trebuchet MS"/>
              </a:rPr>
              <a:t> </a:t>
            </a:r>
            <a:r>
              <a:rPr lang="en-US" sz="2000">
                <a:cs typeface="Trebuchet MS"/>
              </a:rPr>
              <a:t>course,</a:t>
            </a:r>
            <a:r>
              <a:rPr lang="en-US" sz="2000" spc="-50">
                <a:cs typeface="Trebuchet MS"/>
              </a:rPr>
              <a:t> </a:t>
            </a:r>
            <a:r>
              <a:rPr lang="en-US" sz="2000">
                <a:cs typeface="Trebuchet MS"/>
              </a:rPr>
              <a:t>nothing</a:t>
            </a:r>
            <a:r>
              <a:rPr lang="en-US" sz="2000" spc="-45">
                <a:cs typeface="Trebuchet MS"/>
              </a:rPr>
              <a:t> </a:t>
            </a:r>
            <a:r>
              <a:rPr lang="en-US" sz="2000">
                <a:cs typeface="Trebuchet MS"/>
              </a:rPr>
              <a:t>would</a:t>
            </a:r>
            <a:r>
              <a:rPr lang="en-US" sz="2000" spc="-30">
                <a:cs typeface="Trebuchet MS"/>
              </a:rPr>
              <a:t> </a:t>
            </a:r>
            <a:r>
              <a:rPr lang="en-US" sz="2000">
                <a:cs typeface="Trebuchet MS"/>
              </a:rPr>
              <a:t>prevent</a:t>
            </a:r>
            <a:r>
              <a:rPr lang="en-US" sz="2000" spc="-60">
                <a:cs typeface="Trebuchet MS"/>
              </a:rPr>
              <a:t> </a:t>
            </a:r>
            <a:r>
              <a:rPr lang="en-US" sz="2000">
                <a:cs typeface="Trebuchet MS"/>
              </a:rPr>
              <a:t>the</a:t>
            </a:r>
            <a:r>
              <a:rPr lang="en-US" sz="2000" spc="-45">
                <a:cs typeface="Trebuchet MS"/>
              </a:rPr>
              <a:t> </a:t>
            </a:r>
            <a:r>
              <a:rPr lang="en-US" sz="2000">
                <a:cs typeface="Trebuchet MS"/>
              </a:rPr>
              <a:t>Legislature</a:t>
            </a:r>
            <a:r>
              <a:rPr lang="en-US" sz="2000" spc="-70">
                <a:cs typeface="Trebuchet MS"/>
              </a:rPr>
              <a:t> </a:t>
            </a:r>
            <a:r>
              <a:rPr lang="en-US" sz="2000" spc="-20">
                <a:cs typeface="Trebuchet MS"/>
              </a:rPr>
              <a:t>from </a:t>
            </a:r>
            <a:r>
              <a:rPr lang="en-US" sz="2000">
                <a:cs typeface="Trebuchet MS"/>
              </a:rPr>
              <a:t>constructing</a:t>
            </a:r>
            <a:r>
              <a:rPr lang="en-US" sz="2000" spc="-45">
                <a:cs typeface="Trebuchet MS"/>
              </a:rPr>
              <a:t> </a:t>
            </a:r>
            <a:r>
              <a:rPr lang="en-US" sz="2000">
                <a:cs typeface="Trebuchet MS"/>
              </a:rPr>
              <a:t>a</a:t>
            </a:r>
            <a:r>
              <a:rPr lang="en-US" sz="2000" spc="-20">
                <a:cs typeface="Trebuchet MS"/>
              </a:rPr>
              <a:t> </a:t>
            </a:r>
            <a:r>
              <a:rPr lang="en-US" sz="2000" spc="-10">
                <a:cs typeface="Trebuchet MS"/>
              </a:rPr>
              <a:t>policy-</a:t>
            </a:r>
            <a:r>
              <a:rPr lang="en-US" sz="2000">
                <a:cs typeface="Trebuchet MS"/>
              </a:rPr>
              <a:t>based</a:t>
            </a:r>
            <a:r>
              <a:rPr lang="en-US" sz="2000" spc="-35">
                <a:cs typeface="Trebuchet MS"/>
              </a:rPr>
              <a:t> </a:t>
            </a:r>
            <a:r>
              <a:rPr lang="en-US" sz="2000">
                <a:cs typeface="Trebuchet MS"/>
              </a:rPr>
              <a:t>approach</a:t>
            </a:r>
            <a:r>
              <a:rPr lang="en-US" sz="2000" spc="-60">
                <a:cs typeface="Trebuchet MS"/>
              </a:rPr>
              <a:t> </a:t>
            </a:r>
            <a:r>
              <a:rPr lang="en-US" sz="2000">
                <a:cs typeface="Trebuchet MS"/>
              </a:rPr>
              <a:t>to</a:t>
            </a:r>
            <a:r>
              <a:rPr lang="en-US" sz="2000" spc="-5">
                <a:cs typeface="Trebuchet MS"/>
              </a:rPr>
              <a:t> </a:t>
            </a:r>
            <a:r>
              <a:rPr lang="en-US" sz="2000" spc="-10">
                <a:cs typeface="Trebuchet MS"/>
              </a:rPr>
              <a:t>noneconomic losses.”</a:t>
            </a:r>
          </a:p>
          <a:p>
            <a:pPr marL="781685" marR="405130" indent="-342900">
              <a:buClr>
                <a:srgbClr val="C00000"/>
              </a:buClr>
              <a:buSzPct val="80000"/>
              <a:buFont typeface="Arial"/>
              <a:buChar char="•"/>
              <a:tabLst>
                <a:tab pos="781685" algn="l"/>
              </a:tabLst>
            </a:pPr>
            <a:r>
              <a:rPr lang="en-US" sz="2000">
                <a:cs typeface="Trebuchet MS"/>
              </a:rPr>
              <a:t>“But</a:t>
            </a:r>
            <a:r>
              <a:rPr lang="en-US" sz="2000" spc="-35">
                <a:cs typeface="Trebuchet MS"/>
              </a:rPr>
              <a:t> </a:t>
            </a:r>
            <a:r>
              <a:rPr lang="en-US" sz="2000">
                <a:cs typeface="Trebuchet MS"/>
              </a:rPr>
              <a:t>because</a:t>
            </a:r>
            <a:r>
              <a:rPr lang="en-US" sz="2000" spc="-55">
                <a:cs typeface="Trebuchet MS"/>
              </a:rPr>
              <a:t> </a:t>
            </a:r>
            <a:r>
              <a:rPr lang="en-US" sz="2000">
                <a:cs typeface="Trebuchet MS"/>
              </a:rPr>
              <a:t>any</a:t>
            </a:r>
            <a:r>
              <a:rPr lang="en-US" sz="2000" spc="-30">
                <a:cs typeface="Trebuchet MS"/>
              </a:rPr>
              <a:t> </a:t>
            </a:r>
            <a:r>
              <a:rPr lang="en-US" sz="2000">
                <a:cs typeface="Trebuchet MS"/>
              </a:rPr>
              <a:t>approach</a:t>
            </a:r>
            <a:r>
              <a:rPr lang="en-US" sz="2000" spc="-55">
                <a:cs typeface="Trebuchet MS"/>
              </a:rPr>
              <a:t> </a:t>
            </a:r>
            <a:r>
              <a:rPr lang="en-US" sz="2000">
                <a:cs typeface="Trebuchet MS"/>
              </a:rPr>
              <a:t>must</a:t>
            </a:r>
            <a:r>
              <a:rPr lang="en-US" sz="2000" spc="-40">
                <a:cs typeface="Trebuchet MS"/>
              </a:rPr>
              <a:t> </a:t>
            </a:r>
            <a:r>
              <a:rPr lang="en-US" sz="2000">
                <a:cs typeface="Trebuchet MS"/>
              </a:rPr>
              <a:t>equate</a:t>
            </a:r>
            <a:r>
              <a:rPr lang="en-US" sz="2000" spc="-40">
                <a:cs typeface="Trebuchet MS"/>
              </a:rPr>
              <a:t> </a:t>
            </a:r>
            <a:r>
              <a:rPr lang="en-US" sz="2000" spc="-10">
                <a:cs typeface="Trebuchet MS"/>
              </a:rPr>
              <a:t>monetary</a:t>
            </a:r>
            <a:r>
              <a:rPr lang="en-US" sz="2000" spc="500">
                <a:cs typeface="Trebuchet MS"/>
              </a:rPr>
              <a:t> </a:t>
            </a:r>
            <a:r>
              <a:rPr lang="en-US" sz="2000">
                <a:cs typeface="Trebuchet MS"/>
              </a:rPr>
              <a:t>amounts</a:t>
            </a:r>
            <a:r>
              <a:rPr lang="en-US" sz="2000" spc="-50">
                <a:cs typeface="Trebuchet MS"/>
              </a:rPr>
              <a:t> </a:t>
            </a:r>
            <a:r>
              <a:rPr lang="en-US" sz="2000">
                <a:cs typeface="Trebuchet MS"/>
              </a:rPr>
              <a:t>with</a:t>
            </a:r>
            <a:r>
              <a:rPr lang="en-US" sz="2000" spc="-35">
                <a:cs typeface="Trebuchet MS"/>
              </a:rPr>
              <a:t> </a:t>
            </a:r>
            <a:r>
              <a:rPr lang="en-US" sz="2000">
                <a:cs typeface="Trebuchet MS"/>
              </a:rPr>
              <a:t>injuries</a:t>
            </a:r>
            <a:r>
              <a:rPr lang="en-US" sz="2000" spc="-30">
                <a:cs typeface="Trebuchet MS"/>
              </a:rPr>
              <a:t> </a:t>
            </a:r>
            <a:r>
              <a:rPr lang="en-US" sz="2000">
                <a:cs typeface="Trebuchet MS"/>
              </a:rPr>
              <a:t>that</a:t>
            </a:r>
            <a:r>
              <a:rPr lang="en-US" sz="2000" spc="-45">
                <a:cs typeface="Trebuchet MS"/>
              </a:rPr>
              <a:t> </a:t>
            </a:r>
            <a:r>
              <a:rPr lang="en-US" sz="2000">
                <a:cs typeface="Trebuchet MS"/>
              </a:rPr>
              <a:t>have</a:t>
            </a:r>
            <a:r>
              <a:rPr lang="en-US" sz="2000" spc="-45">
                <a:cs typeface="Trebuchet MS"/>
              </a:rPr>
              <a:t> </a:t>
            </a:r>
            <a:r>
              <a:rPr lang="en-US" sz="2000">
                <a:cs typeface="Trebuchet MS"/>
              </a:rPr>
              <a:t>no</a:t>
            </a:r>
            <a:r>
              <a:rPr lang="en-US" sz="2000" spc="-30">
                <a:cs typeface="Trebuchet MS"/>
              </a:rPr>
              <a:t> </a:t>
            </a:r>
            <a:r>
              <a:rPr lang="en-US" sz="2000">
                <a:cs typeface="Trebuchet MS"/>
              </a:rPr>
              <a:t>market</a:t>
            </a:r>
            <a:r>
              <a:rPr lang="en-US" sz="2000" spc="-30">
                <a:cs typeface="Trebuchet MS"/>
              </a:rPr>
              <a:t> </a:t>
            </a:r>
            <a:r>
              <a:rPr lang="en-US" sz="2000">
                <a:cs typeface="Trebuchet MS"/>
              </a:rPr>
              <a:t>value,</a:t>
            </a:r>
            <a:r>
              <a:rPr lang="en-US" sz="2000" spc="-50">
                <a:cs typeface="Trebuchet MS"/>
              </a:rPr>
              <a:t> </a:t>
            </a:r>
            <a:r>
              <a:rPr lang="en-US" sz="2000">
                <a:cs typeface="Trebuchet MS"/>
              </a:rPr>
              <a:t>and</a:t>
            </a:r>
            <a:r>
              <a:rPr lang="en-US" sz="2000" spc="-35">
                <a:cs typeface="Trebuchet MS"/>
              </a:rPr>
              <a:t> </a:t>
            </a:r>
            <a:r>
              <a:rPr lang="en-US" sz="2000" spc="-20">
                <a:cs typeface="Trebuchet MS"/>
              </a:rPr>
              <a:t>each </a:t>
            </a:r>
            <a:r>
              <a:rPr lang="en-US" sz="2000">
                <a:cs typeface="Trebuchet MS"/>
              </a:rPr>
              <a:t>case</a:t>
            </a:r>
            <a:r>
              <a:rPr lang="en-US" sz="2000" spc="-45">
                <a:cs typeface="Trebuchet MS"/>
              </a:rPr>
              <a:t> </a:t>
            </a:r>
            <a:r>
              <a:rPr lang="en-US" sz="2000">
                <a:cs typeface="Trebuchet MS"/>
              </a:rPr>
              <a:t>is</a:t>
            </a:r>
            <a:r>
              <a:rPr lang="en-US" sz="2000" spc="-10">
                <a:cs typeface="Trebuchet MS"/>
              </a:rPr>
              <a:t> </a:t>
            </a:r>
            <a:r>
              <a:rPr lang="en-US" sz="2000">
                <a:cs typeface="Trebuchet MS"/>
              </a:rPr>
              <a:t>unique,</a:t>
            </a:r>
            <a:r>
              <a:rPr lang="en-US" sz="2000" spc="-45">
                <a:cs typeface="Trebuchet MS"/>
              </a:rPr>
              <a:t> </a:t>
            </a:r>
            <a:r>
              <a:rPr lang="en-US" sz="2000">
                <a:cs typeface="Trebuchet MS"/>
              </a:rPr>
              <a:t>that</a:t>
            </a:r>
            <a:r>
              <a:rPr lang="en-US" sz="2000" spc="-35">
                <a:cs typeface="Trebuchet MS"/>
              </a:rPr>
              <a:t> </a:t>
            </a:r>
            <a:r>
              <a:rPr lang="en-US" sz="2000">
                <a:cs typeface="Trebuchet MS"/>
              </a:rPr>
              <a:t>approach</a:t>
            </a:r>
            <a:r>
              <a:rPr lang="en-US" sz="2000" spc="-65">
                <a:cs typeface="Trebuchet MS"/>
              </a:rPr>
              <a:t> </a:t>
            </a:r>
            <a:r>
              <a:rPr lang="en-US" sz="2000">
                <a:cs typeface="Trebuchet MS"/>
              </a:rPr>
              <a:t>would</a:t>
            </a:r>
            <a:r>
              <a:rPr lang="en-US" sz="2000" spc="-25">
                <a:cs typeface="Trebuchet MS"/>
              </a:rPr>
              <a:t> </a:t>
            </a:r>
            <a:r>
              <a:rPr lang="en-US" sz="2000">
                <a:cs typeface="Trebuchet MS"/>
              </a:rPr>
              <a:t>suffer</a:t>
            </a:r>
            <a:r>
              <a:rPr lang="en-US" sz="2000" spc="-40">
                <a:cs typeface="Trebuchet MS"/>
              </a:rPr>
              <a:t> </a:t>
            </a:r>
            <a:r>
              <a:rPr lang="en-US" sz="2000">
                <a:cs typeface="Trebuchet MS"/>
              </a:rPr>
              <a:t>from</a:t>
            </a:r>
            <a:r>
              <a:rPr lang="en-US" sz="2000" spc="-35">
                <a:cs typeface="Trebuchet MS"/>
              </a:rPr>
              <a:t> </a:t>
            </a:r>
            <a:r>
              <a:rPr lang="en-US" sz="2000">
                <a:cs typeface="Trebuchet MS"/>
              </a:rPr>
              <a:t>the</a:t>
            </a:r>
            <a:r>
              <a:rPr lang="en-US" sz="2000" spc="-35">
                <a:cs typeface="Trebuchet MS"/>
              </a:rPr>
              <a:t> </a:t>
            </a:r>
            <a:r>
              <a:rPr lang="en-US" sz="2000" spc="-20">
                <a:cs typeface="Trebuchet MS"/>
              </a:rPr>
              <a:t>same </a:t>
            </a:r>
            <a:r>
              <a:rPr lang="en-US" sz="2000">
                <a:cs typeface="Trebuchet MS"/>
              </a:rPr>
              <a:t>challenges</a:t>
            </a:r>
            <a:r>
              <a:rPr lang="en-US" sz="2000" spc="-70">
                <a:cs typeface="Trebuchet MS"/>
              </a:rPr>
              <a:t> </a:t>
            </a:r>
            <a:r>
              <a:rPr lang="en-US" sz="2000">
                <a:cs typeface="Trebuchet MS"/>
              </a:rPr>
              <a:t>a</a:t>
            </a:r>
            <a:r>
              <a:rPr lang="en-US" sz="2000" spc="-15">
                <a:cs typeface="Trebuchet MS"/>
              </a:rPr>
              <a:t> </a:t>
            </a:r>
            <a:r>
              <a:rPr lang="en-US" sz="2000">
                <a:cs typeface="Trebuchet MS"/>
              </a:rPr>
              <a:t>jury</a:t>
            </a:r>
            <a:r>
              <a:rPr lang="en-US" sz="2000" spc="-25">
                <a:cs typeface="Trebuchet MS"/>
              </a:rPr>
              <a:t> </a:t>
            </a:r>
            <a:r>
              <a:rPr lang="en-US" sz="2000">
                <a:cs typeface="Trebuchet MS"/>
              </a:rPr>
              <a:t>faces</a:t>
            </a:r>
            <a:r>
              <a:rPr lang="en-US" sz="2000" spc="-50">
                <a:cs typeface="Trebuchet MS"/>
              </a:rPr>
              <a:t> </a:t>
            </a:r>
            <a:r>
              <a:rPr lang="en-US" sz="2000">
                <a:cs typeface="Trebuchet MS"/>
              </a:rPr>
              <a:t>when</a:t>
            </a:r>
            <a:r>
              <a:rPr lang="en-US" sz="2000" spc="-35">
                <a:cs typeface="Trebuchet MS"/>
              </a:rPr>
              <a:t> </a:t>
            </a:r>
            <a:r>
              <a:rPr lang="en-US" sz="2000">
                <a:cs typeface="Trebuchet MS"/>
              </a:rPr>
              <a:t>endeavoring,</a:t>
            </a:r>
            <a:r>
              <a:rPr lang="en-US" sz="2000" spc="-60">
                <a:cs typeface="Trebuchet MS"/>
              </a:rPr>
              <a:t> </a:t>
            </a:r>
            <a:r>
              <a:rPr lang="en-US" sz="2000">
                <a:cs typeface="Trebuchet MS"/>
              </a:rPr>
              <a:t>in</a:t>
            </a:r>
            <a:r>
              <a:rPr lang="en-US" sz="2000" spc="-30">
                <a:cs typeface="Trebuchet MS"/>
              </a:rPr>
              <a:t> </a:t>
            </a:r>
            <a:r>
              <a:rPr lang="en-US" sz="2000">
                <a:cs typeface="Trebuchet MS"/>
              </a:rPr>
              <a:t>good</a:t>
            </a:r>
            <a:r>
              <a:rPr lang="en-US" sz="2000" spc="-45">
                <a:cs typeface="Trebuchet MS"/>
              </a:rPr>
              <a:t> </a:t>
            </a:r>
            <a:r>
              <a:rPr lang="en-US" sz="2000" spc="-10">
                <a:cs typeface="Trebuchet MS"/>
              </a:rPr>
              <a:t>faith,</a:t>
            </a:r>
            <a:r>
              <a:rPr lang="en-US" sz="2000" spc="500">
                <a:cs typeface="Trebuchet MS"/>
              </a:rPr>
              <a:t> </a:t>
            </a:r>
            <a:r>
              <a:rPr lang="en-US" sz="2000">
                <a:cs typeface="Trebuchet MS"/>
              </a:rPr>
              <a:t>to</a:t>
            </a:r>
            <a:r>
              <a:rPr lang="en-US" sz="2000" spc="-35">
                <a:cs typeface="Trebuchet MS"/>
              </a:rPr>
              <a:t> </a:t>
            </a:r>
            <a:r>
              <a:rPr lang="en-US" sz="2000">
                <a:cs typeface="Trebuchet MS"/>
              </a:rPr>
              <a:t>provide</a:t>
            </a:r>
            <a:r>
              <a:rPr lang="en-US" sz="2000" spc="-40">
                <a:cs typeface="Trebuchet MS"/>
              </a:rPr>
              <a:t> </a:t>
            </a:r>
            <a:r>
              <a:rPr lang="en-US" sz="2000">
                <a:cs typeface="Trebuchet MS"/>
              </a:rPr>
              <a:t>a</a:t>
            </a:r>
            <a:r>
              <a:rPr lang="en-US" sz="2000" spc="-20">
                <a:cs typeface="Trebuchet MS"/>
              </a:rPr>
              <a:t> </a:t>
            </a:r>
            <a:r>
              <a:rPr lang="en-US" sz="2000">
                <a:cs typeface="Trebuchet MS"/>
              </a:rPr>
              <a:t>truly</a:t>
            </a:r>
            <a:r>
              <a:rPr lang="en-US" sz="2000" spc="-30">
                <a:cs typeface="Trebuchet MS"/>
              </a:rPr>
              <a:t> </a:t>
            </a:r>
            <a:r>
              <a:rPr lang="en-US" sz="2000">
                <a:cs typeface="Trebuchet MS"/>
              </a:rPr>
              <a:t>fair</a:t>
            </a:r>
            <a:r>
              <a:rPr lang="en-US" sz="2000" spc="-20">
                <a:cs typeface="Trebuchet MS"/>
              </a:rPr>
              <a:t> </a:t>
            </a:r>
            <a:r>
              <a:rPr lang="en-US" sz="2000">
                <a:cs typeface="Trebuchet MS"/>
              </a:rPr>
              <a:t>and</a:t>
            </a:r>
            <a:r>
              <a:rPr lang="en-US" sz="2000" spc="-40">
                <a:cs typeface="Trebuchet MS"/>
              </a:rPr>
              <a:t> </a:t>
            </a:r>
            <a:r>
              <a:rPr lang="en-US" sz="2000">
                <a:cs typeface="Trebuchet MS"/>
              </a:rPr>
              <a:t>reasonable</a:t>
            </a:r>
            <a:r>
              <a:rPr lang="en-US" sz="2000" spc="-45">
                <a:cs typeface="Trebuchet MS"/>
              </a:rPr>
              <a:t> </a:t>
            </a:r>
            <a:r>
              <a:rPr lang="en-US" sz="2000" spc="-10">
                <a:cs typeface="Trebuchet MS"/>
              </a:rPr>
              <a:t>compensatory amount.”</a:t>
            </a:r>
            <a:endParaRPr lang="en-US" sz="2000">
              <a:cs typeface="Trebuchet MS"/>
            </a:endParaRPr>
          </a:p>
        </p:txBody>
      </p:sp>
    </p:spTree>
    <p:extLst>
      <p:ext uri="{BB962C8B-B14F-4D97-AF65-F5344CB8AC3E}">
        <p14:creationId xmlns:p14="http://schemas.microsoft.com/office/powerpoint/2010/main" val="26360439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78A7DC-B023-0FF1-5DB5-33E347F389F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CB5ABA-6DF2-913B-9C70-89EE54B2F82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a:t>
            </a:r>
            <a:r>
              <a:rPr lang="en-US" sz="4000" spc="-60">
                <a:solidFill>
                  <a:srgbClr val="FFFFFF"/>
                </a:solidFill>
              </a:rPr>
              <a:t> </a:t>
            </a:r>
            <a:r>
              <a:rPr lang="en-US" sz="4000">
                <a:solidFill>
                  <a:srgbClr val="FFFFFF"/>
                </a:solidFill>
              </a:rPr>
              <a:t>Devine,</a:t>
            </a:r>
            <a:r>
              <a:rPr lang="en-US" sz="4000" spc="-35">
                <a:solidFill>
                  <a:srgbClr val="FFFFFF"/>
                </a:solidFill>
              </a:rPr>
              <a:t> </a:t>
            </a:r>
            <a:r>
              <a:rPr lang="en-US" sz="4000">
                <a:solidFill>
                  <a:srgbClr val="FFFFFF"/>
                </a:solidFill>
              </a:rPr>
              <a:t>joined</a:t>
            </a:r>
            <a:r>
              <a:rPr lang="en-US" sz="4000" spc="-25">
                <a:solidFill>
                  <a:srgbClr val="FFFFFF"/>
                </a:solidFill>
              </a:rPr>
              <a:t> </a:t>
            </a:r>
            <a:r>
              <a:rPr lang="en-US" sz="4000">
                <a:solidFill>
                  <a:srgbClr val="FFFFFF"/>
                </a:solidFill>
              </a:rPr>
              <a:t>by</a:t>
            </a:r>
            <a:r>
              <a:rPr lang="en-US" sz="4000" spc="-25">
                <a:solidFill>
                  <a:srgbClr val="FFFFFF"/>
                </a:solidFill>
              </a:rPr>
              <a:t> </a:t>
            </a:r>
            <a:r>
              <a:rPr lang="en-US" sz="4000">
                <a:solidFill>
                  <a:srgbClr val="FFFFFF"/>
                </a:solidFill>
              </a:rPr>
              <a:t>Justice</a:t>
            </a:r>
            <a:r>
              <a:rPr lang="en-US" sz="4000" spc="-60">
                <a:solidFill>
                  <a:srgbClr val="FFFFFF"/>
                </a:solidFill>
              </a:rPr>
              <a:t> </a:t>
            </a:r>
            <a:r>
              <a:rPr lang="en-US" sz="4000" spc="-20">
                <a:solidFill>
                  <a:srgbClr val="FFFFFF"/>
                </a:solidFill>
              </a:rPr>
              <a:t>Boyd Concurring Opinion</a:t>
            </a:r>
            <a:endParaRPr lang="en-US" sz="4000">
              <a:solidFill>
                <a:srgbClr val="FFFFFF"/>
              </a:solidFill>
            </a:endParaRPr>
          </a:p>
        </p:txBody>
      </p:sp>
      <p:sp>
        <p:nvSpPr>
          <p:cNvPr id="3" name="Content Placeholder 2">
            <a:extLst>
              <a:ext uri="{FF2B5EF4-FFF2-40B4-BE49-F238E27FC236}">
                <a16:creationId xmlns:a16="http://schemas.microsoft.com/office/drawing/2014/main" id="{FC65F4F3-EA4E-9ABE-35CE-924C71AF8BE6}"/>
              </a:ext>
            </a:extLst>
          </p:cNvPr>
          <p:cNvSpPr>
            <a:spLocks noGrp="1"/>
          </p:cNvSpPr>
          <p:nvPr>
            <p:ph idx="1"/>
          </p:nvPr>
        </p:nvSpPr>
        <p:spPr>
          <a:xfrm>
            <a:off x="4810259" y="649480"/>
            <a:ext cx="6555347" cy="5546047"/>
          </a:xfrm>
        </p:spPr>
        <p:txBody>
          <a:bodyPr anchor="ctr">
            <a:normAutofit/>
          </a:bodyPr>
          <a:lstStyle/>
          <a:p>
            <a:pPr marL="583565" marR="288290" indent="-457200">
              <a:spcBef>
                <a:spcPts val="1000"/>
              </a:spcBef>
              <a:buClr>
                <a:srgbClr val="C00000"/>
              </a:buClr>
              <a:buSzPct val="80000"/>
              <a:buFont typeface="Arial"/>
              <a:buChar char="•"/>
              <a:tabLst>
                <a:tab pos="583565" algn="l"/>
              </a:tabLst>
            </a:pPr>
            <a:r>
              <a:rPr lang="en-US" sz="2000">
                <a:latin typeface="Trebuchet MS"/>
                <a:cs typeface="Trebuchet MS"/>
              </a:rPr>
              <a:t>“Both</a:t>
            </a:r>
            <a:r>
              <a:rPr lang="en-US" sz="2000" spc="-50">
                <a:latin typeface="Trebuchet MS"/>
                <a:cs typeface="Trebuchet MS"/>
              </a:rPr>
              <a:t> </a:t>
            </a:r>
            <a:r>
              <a:rPr lang="en-US" sz="2000">
                <a:latin typeface="Trebuchet MS"/>
                <a:cs typeface="Trebuchet MS"/>
              </a:rPr>
              <a:t>the</a:t>
            </a:r>
            <a:r>
              <a:rPr lang="en-US" sz="2000" spc="-30">
                <a:latin typeface="Trebuchet MS"/>
                <a:cs typeface="Trebuchet MS"/>
              </a:rPr>
              <a:t> </a:t>
            </a:r>
            <a:r>
              <a:rPr lang="en-US" sz="2000">
                <a:latin typeface="Trebuchet MS"/>
                <a:cs typeface="Trebuchet MS"/>
              </a:rPr>
              <a:t>plurality</a:t>
            </a:r>
            <a:r>
              <a:rPr lang="en-US" sz="2000" spc="-45">
                <a:latin typeface="Trebuchet MS"/>
                <a:cs typeface="Trebuchet MS"/>
              </a:rPr>
              <a:t> </a:t>
            </a:r>
            <a:r>
              <a:rPr lang="en-US" sz="2000">
                <a:latin typeface="Trebuchet MS"/>
                <a:cs typeface="Trebuchet MS"/>
              </a:rPr>
              <a:t>and</a:t>
            </a:r>
            <a:r>
              <a:rPr lang="en-US" sz="2000" spc="-30">
                <a:latin typeface="Trebuchet MS"/>
                <a:cs typeface="Trebuchet MS"/>
              </a:rPr>
              <a:t> </a:t>
            </a:r>
            <a:r>
              <a:rPr lang="en-US" sz="2000">
                <a:latin typeface="Trebuchet MS"/>
                <a:cs typeface="Trebuchet MS"/>
              </a:rPr>
              <a:t>Justice</a:t>
            </a:r>
            <a:r>
              <a:rPr lang="en-US" sz="2000" spc="-50">
                <a:latin typeface="Trebuchet MS"/>
                <a:cs typeface="Trebuchet MS"/>
              </a:rPr>
              <a:t> </a:t>
            </a:r>
            <a:r>
              <a:rPr lang="en-US" sz="2000">
                <a:latin typeface="Trebuchet MS"/>
                <a:cs typeface="Trebuchet MS"/>
              </a:rPr>
              <a:t>Devine</a:t>
            </a:r>
            <a:r>
              <a:rPr lang="en-US" sz="2000" spc="-40">
                <a:latin typeface="Trebuchet MS"/>
                <a:cs typeface="Trebuchet MS"/>
              </a:rPr>
              <a:t> </a:t>
            </a:r>
            <a:r>
              <a:rPr lang="en-US" sz="2000">
                <a:latin typeface="Trebuchet MS"/>
                <a:cs typeface="Trebuchet MS"/>
              </a:rPr>
              <a:t>agree</a:t>
            </a:r>
            <a:r>
              <a:rPr lang="en-US" sz="2000" spc="-45">
                <a:latin typeface="Trebuchet MS"/>
                <a:cs typeface="Trebuchet MS"/>
              </a:rPr>
              <a:t> </a:t>
            </a:r>
            <a:r>
              <a:rPr lang="en-US" sz="2000">
                <a:latin typeface="Trebuchet MS"/>
                <a:cs typeface="Trebuchet MS"/>
              </a:rPr>
              <a:t>that</a:t>
            </a:r>
            <a:r>
              <a:rPr lang="en-US" sz="2000" spc="-45">
                <a:latin typeface="Trebuchet MS"/>
                <a:cs typeface="Trebuchet MS"/>
              </a:rPr>
              <a:t> </a:t>
            </a:r>
            <a:r>
              <a:rPr lang="en-US" sz="2000" spc="-10">
                <a:latin typeface="Trebuchet MS"/>
                <a:cs typeface="Trebuchet MS"/>
              </a:rPr>
              <a:t>mental </a:t>
            </a:r>
            <a:r>
              <a:rPr lang="en-US" sz="2000">
                <a:latin typeface="Trebuchet MS"/>
                <a:cs typeface="Trebuchet MS"/>
              </a:rPr>
              <a:t>anguish</a:t>
            </a:r>
            <a:r>
              <a:rPr lang="en-US" sz="2000" spc="-55">
                <a:latin typeface="Trebuchet MS"/>
                <a:cs typeface="Trebuchet MS"/>
              </a:rPr>
              <a:t> </a:t>
            </a:r>
            <a:r>
              <a:rPr lang="en-US" sz="2000">
                <a:latin typeface="Trebuchet MS"/>
                <a:cs typeface="Trebuchet MS"/>
              </a:rPr>
              <a:t>damages</a:t>
            </a:r>
            <a:r>
              <a:rPr lang="en-US" sz="2000" spc="-45">
                <a:latin typeface="Trebuchet MS"/>
                <a:cs typeface="Trebuchet MS"/>
              </a:rPr>
              <a:t> </a:t>
            </a:r>
            <a:r>
              <a:rPr lang="en-US" sz="2000">
                <a:latin typeface="Trebuchet MS"/>
                <a:cs typeface="Trebuchet MS"/>
              </a:rPr>
              <a:t>must</a:t>
            </a:r>
            <a:r>
              <a:rPr lang="en-US" sz="2000" spc="-25">
                <a:latin typeface="Trebuchet MS"/>
                <a:cs typeface="Trebuchet MS"/>
              </a:rPr>
              <a:t> </a:t>
            </a:r>
            <a:r>
              <a:rPr lang="en-US" sz="2000">
                <a:latin typeface="Trebuchet MS"/>
                <a:cs typeface="Trebuchet MS"/>
              </a:rPr>
              <a:t>be</a:t>
            </a:r>
            <a:r>
              <a:rPr lang="en-US" sz="2000" spc="-30">
                <a:latin typeface="Trebuchet MS"/>
                <a:cs typeface="Trebuchet MS"/>
              </a:rPr>
              <a:t> </a:t>
            </a:r>
            <a:r>
              <a:rPr lang="en-US" sz="2000">
                <a:latin typeface="Trebuchet MS"/>
                <a:cs typeface="Trebuchet MS"/>
              </a:rPr>
              <a:t>based</a:t>
            </a:r>
            <a:r>
              <a:rPr lang="en-US" sz="2000" spc="-35">
                <a:latin typeface="Trebuchet MS"/>
                <a:cs typeface="Trebuchet MS"/>
              </a:rPr>
              <a:t> </a:t>
            </a:r>
            <a:r>
              <a:rPr lang="en-US" sz="2000">
                <a:latin typeface="Trebuchet MS"/>
                <a:cs typeface="Trebuchet MS"/>
              </a:rPr>
              <a:t>on</a:t>
            </a:r>
            <a:r>
              <a:rPr lang="en-US" sz="2000" spc="-20">
                <a:latin typeface="Trebuchet MS"/>
                <a:cs typeface="Trebuchet MS"/>
              </a:rPr>
              <a:t> </a:t>
            </a:r>
            <a:r>
              <a:rPr lang="en-US" sz="2000" spc="-10">
                <a:latin typeface="Trebuchet MS"/>
                <a:cs typeface="Trebuchet MS"/>
              </a:rPr>
              <a:t>evidence.”</a:t>
            </a:r>
            <a:endParaRPr lang="en-US" sz="2000">
              <a:latin typeface="Trebuchet MS"/>
              <a:cs typeface="Trebuchet MS"/>
            </a:endParaRPr>
          </a:p>
          <a:p>
            <a:pPr>
              <a:spcBef>
                <a:spcPts val="2080"/>
              </a:spcBef>
              <a:buClr>
                <a:srgbClr val="C00000"/>
              </a:buClr>
              <a:buFont typeface="Arial"/>
              <a:buChar char="•"/>
            </a:pPr>
            <a:endParaRPr lang="en-US" sz="2000">
              <a:latin typeface="Trebuchet MS"/>
              <a:cs typeface="Trebuchet MS"/>
            </a:endParaRPr>
          </a:p>
          <a:p>
            <a:pPr marL="583565" marR="216535" indent="-457200">
              <a:buClr>
                <a:srgbClr val="C00000"/>
              </a:buClr>
              <a:buSzPct val="80000"/>
              <a:buFont typeface="Arial"/>
              <a:buChar char="•"/>
              <a:tabLst>
                <a:tab pos="583565" algn="l"/>
              </a:tabLst>
            </a:pPr>
            <a:r>
              <a:rPr lang="en-US" sz="2000">
                <a:latin typeface="Trebuchet MS"/>
                <a:cs typeface="Trebuchet MS"/>
              </a:rPr>
              <a:t>“Both</a:t>
            </a:r>
            <a:r>
              <a:rPr lang="en-US" sz="2000" spc="-50">
                <a:latin typeface="Trebuchet MS"/>
                <a:cs typeface="Trebuchet MS"/>
              </a:rPr>
              <a:t> </a:t>
            </a:r>
            <a:r>
              <a:rPr lang="en-US" sz="2000">
                <a:latin typeface="Trebuchet MS"/>
                <a:cs typeface="Trebuchet MS"/>
              </a:rPr>
              <a:t>agree</a:t>
            </a:r>
            <a:r>
              <a:rPr lang="en-US" sz="2000" spc="-40">
                <a:latin typeface="Trebuchet MS"/>
                <a:cs typeface="Trebuchet MS"/>
              </a:rPr>
              <a:t> </a:t>
            </a:r>
            <a:r>
              <a:rPr lang="en-US" sz="2000">
                <a:latin typeface="Trebuchet MS"/>
                <a:cs typeface="Trebuchet MS"/>
              </a:rPr>
              <a:t>that</a:t>
            </a:r>
            <a:r>
              <a:rPr lang="en-US" sz="2000" spc="-50">
                <a:latin typeface="Trebuchet MS"/>
                <a:cs typeface="Trebuchet MS"/>
              </a:rPr>
              <a:t> </a:t>
            </a:r>
            <a:r>
              <a:rPr lang="en-US" sz="2000">
                <a:latin typeface="Trebuchet MS"/>
                <a:cs typeface="Trebuchet MS"/>
              </a:rPr>
              <a:t>juries</a:t>
            </a:r>
            <a:r>
              <a:rPr lang="en-US" sz="2000" spc="-25">
                <a:latin typeface="Trebuchet MS"/>
                <a:cs typeface="Trebuchet MS"/>
              </a:rPr>
              <a:t> </a:t>
            </a:r>
            <a:r>
              <a:rPr lang="en-US" sz="2000">
                <a:latin typeface="Trebuchet MS"/>
                <a:cs typeface="Trebuchet MS"/>
              </a:rPr>
              <a:t>must</a:t>
            </a:r>
            <a:r>
              <a:rPr lang="en-US" sz="2000" spc="-30">
                <a:latin typeface="Trebuchet MS"/>
                <a:cs typeface="Trebuchet MS"/>
              </a:rPr>
              <a:t> </a:t>
            </a:r>
            <a:r>
              <a:rPr lang="en-US" sz="2000">
                <a:latin typeface="Trebuchet MS"/>
                <a:cs typeface="Trebuchet MS"/>
              </a:rPr>
              <a:t>not</a:t>
            </a:r>
            <a:r>
              <a:rPr lang="en-US" sz="2000" spc="-50">
                <a:latin typeface="Trebuchet MS"/>
                <a:cs typeface="Trebuchet MS"/>
              </a:rPr>
              <a:t> </a:t>
            </a:r>
            <a:r>
              <a:rPr lang="en-US" sz="2000">
                <a:latin typeface="Trebuchet MS"/>
                <a:cs typeface="Trebuchet MS"/>
              </a:rPr>
              <a:t>measure</a:t>
            </a:r>
            <a:r>
              <a:rPr lang="en-US" sz="2000" spc="-40">
                <a:latin typeface="Trebuchet MS"/>
                <a:cs typeface="Trebuchet MS"/>
              </a:rPr>
              <a:t> </a:t>
            </a:r>
            <a:r>
              <a:rPr lang="en-US" sz="2000">
                <a:latin typeface="Trebuchet MS"/>
                <a:cs typeface="Trebuchet MS"/>
              </a:rPr>
              <a:t>mental</a:t>
            </a:r>
            <a:r>
              <a:rPr lang="en-US" sz="2000" spc="-50">
                <a:latin typeface="Trebuchet MS"/>
                <a:cs typeface="Trebuchet MS"/>
              </a:rPr>
              <a:t> </a:t>
            </a:r>
            <a:r>
              <a:rPr lang="en-US" sz="2000" spc="-10">
                <a:latin typeface="Trebuchet MS"/>
                <a:cs typeface="Trebuchet MS"/>
              </a:rPr>
              <a:t>anguish </a:t>
            </a:r>
            <a:r>
              <a:rPr lang="en-US" sz="2000">
                <a:latin typeface="Trebuchet MS"/>
                <a:cs typeface="Trebuchet MS"/>
              </a:rPr>
              <a:t>damages</a:t>
            </a:r>
            <a:r>
              <a:rPr lang="en-US" sz="2000" spc="-50">
                <a:latin typeface="Trebuchet MS"/>
                <a:cs typeface="Trebuchet MS"/>
              </a:rPr>
              <a:t> </a:t>
            </a:r>
            <a:r>
              <a:rPr lang="en-US" sz="2000">
                <a:latin typeface="Trebuchet MS"/>
                <a:cs typeface="Trebuchet MS"/>
              </a:rPr>
              <a:t>using</a:t>
            </a:r>
            <a:r>
              <a:rPr lang="en-US" sz="2000" spc="-40">
                <a:latin typeface="Trebuchet MS"/>
                <a:cs typeface="Trebuchet MS"/>
              </a:rPr>
              <a:t> </a:t>
            </a:r>
            <a:r>
              <a:rPr lang="en-US" sz="2000">
                <a:latin typeface="Trebuchet MS"/>
                <a:cs typeface="Trebuchet MS"/>
              </a:rPr>
              <a:t>improper</a:t>
            </a:r>
            <a:r>
              <a:rPr lang="en-US" sz="2000" spc="-55">
                <a:latin typeface="Trebuchet MS"/>
                <a:cs typeface="Trebuchet MS"/>
              </a:rPr>
              <a:t> </a:t>
            </a:r>
            <a:r>
              <a:rPr lang="en-US" sz="2000" spc="-10">
                <a:latin typeface="Trebuchet MS"/>
                <a:cs typeface="Trebuchet MS"/>
              </a:rPr>
              <a:t>yardsticks.”</a:t>
            </a:r>
            <a:endParaRPr lang="en-US" sz="2000">
              <a:latin typeface="Trebuchet MS"/>
              <a:cs typeface="Trebuchet MS"/>
            </a:endParaRPr>
          </a:p>
          <a:p>
            <a:pPr>
              <a:spcBef>
                <a:spcPts val="2070"/>
              </a:spcBef>
              <a:buClr>
                <a:srgbClr val="C00000"/>
              </a:buClr>
              <a:buFont typeface="Arial"/>
              <a:buChar char="•"/>
            </a:pPr>
            <a:endParaRPr lang="en-US" sz="2000">
              <a:latin typeface="Trebuchet MS"/>
              <a:cs typeface="Trebuchet MS"/>
            </a:endParaRPr>
          </a:p>
          <a:p>
            <a:pPr marL="583565" marR="5080" indent="-457200">
              <a:buClr>
                <a:srgbClr val="C00000"/>
              </a:buClr>
              <a:buSzPct val="80000"/>
              <a:buFont typeface="Arial"/>
              <a:buChar char="•"/>
              <a:tabLst>
                <a:tab pos="583565" algn="l"/>
                <a:tab pos="3858260" algn="l"/>
              </a:tabLst>
            </a:pPr>
            <a:r>
              <a:rPr lang="en-US" sz="2000">
                <a:latin typeface="Trebuchet MS"/>
                <a:cs typeface="Trebuchet MS"/>
              </a:rPr>
              <a:t>“Both</a:t>
            </a:r>
            <a:r>
              <a:rPr lang="en-US" sz="2000" spc="-45">
                <a:latin typeface="Trebuchet MS"/>
                <a:cs typeface="Trebuchet MS"/>
              </a:rPr>
              <a:t> </a:t>
            </a:r>
            <a:r>
              <a:rPr lang="en-US" sz="2000">
                <a:latin typeface="Trebuchet MS"/>
                <a:cs typeface="Trebuchet MS"/>
              </a:rPr>
              <a:t>agree</a:t>
            </a:r>
            <a:r>
              <a:rPr lang="en-US" sz="2000" spc="-40">
                <a:latin typeface="Trebuchet MS"/>
                <a:cs typeface="Trebuchet MS"/>
              </a:rPr>
              <a:t> </a:t>
            </a:r>
            <a:r>
              <a:rPr lang="en-US" sz="2000">
                <a:latin typeface="Trebuchet MS"/>
                <a:cs typeface="Trebuchet MS"/>
              </a:rPr>
              <a:t>that</a:t>
            </a:r>
            <a:r>
              <a:rPr lang="en-US" sz="2000" spc="-45">
                <a:latin typeface="Trebuchet MS"/>
                <a:cs typeface="Trebuchet MS"/>
              </a:rPr>
              <a:t> </a:t>
            </a:r>
            <a:r>
              <a:rPr lang="en-US" sz="2000">
                <a:latin typeface="Trebuchet MS"/>
                <a:cs typeface="Trebuchet MS"/>
              </a:rPr>
              <a:t>the</a:t>
            </a:r>
            <a:r>
              <a:rPr lang="en-US" sz="2000" spc="-30">
                <a:latin typeface="Trebuchet MS"/>
                <a:cs typeface="Trebuchet MS"/>
              </a:rPr>
              <a:t> </a:t>
            </a:r>
            <a:r>
              <a:rPr lang="en-US" sz="2000">
                <a:latin typeface="Trebuchet MS"/>
                <a:cs typeface="Trebuchet MS"/>
              </a:rPr>
              <a:t>jury</a:t>
            </a:r>
            <a:r>
              <a:rPr lang="en-US" sz="2000" spc="-20">
                <a:latin typeface="Trebuchet MS"/>
                <a:cs typeface="Trebuchet MS"/>
              </a:rPr>
              <a:t> </a:t>
            </a:r>
            <a:r>
              <a:rPr lang="en-US" sz="2000">
                <a:latin typeface="Trebuchet MS"/>
                <a:cs typeface="Trebuchet MS"/>
              </a:rPr>
              <a:t>in</a:t>
            </a:r>
            <a:r>
              <a:rPr lang="en-US" sz="2000" spc="-20">
                <a:latin typeface="Trebuchet MS"/>
                <a:cs typeface="Trebuchet MS"/>
              </a:rPr>
              <a:t> </a:t>
            </a:r>
            <a:r>
              <a:rPr lang="en-US" sz="2000">
                <a:latin typeface="Trebuchet MS"/>
                <a:cs typeface="Trebuchet MS"/>
              </a:rPr>
              <a:t>this</a:t>
            </a:r>
            <a:r>
              <a:rPr lang="en-US" sz="2000" spc="-35">
                <a:latin typeface="Trebuchet MS"/>
                <a:cs typeface="Trebuchet MS"/>
              </a:rPr>
              <a:t> </a:t>
            </a:r>
            <a:r>
              <a:rPr lang="en-US" sz="2000">
                <a:latin typeface="Trebuchet MS"/>
                <a:cs typeface="Trebuchet MS"/>
              </a:rPr>
              <a:t>case</a:t>
            </a:r>
            <a:r>
              <a:rPr lang="en-US" sz="2000" spc="-30">
                <a:latin typeface="Trebuchet MS"/>
                <a:cs typeface="Trebuchet MS"/>
              </a:rPr>
              <a:t> </a:t>
            </a:r>
            <a:r>
              <a:rPr lang="en-US" sz="2000">
                <a:latin typeface="Trebuchet MS"/>
                <a:cs typeface="Trebuchet MS"/>
              </a:rPr>
              <a:t>was</a:t>
            </a:r>
            <a:r>
              <a:rPr lang="en-US" sz="2000" spc="-20">
                <a:latin typeface="Trebuchet MS"/>
                <a:cs typeface="Trebuchet MS"/>
              </a:rPr>
              <a:t> </a:t>
            </a:r>
            <a:r>
              <a:rPr lang="en-US" sz="2000">
                <a:latin typeface="Trebuchet MS"/>
                <a:cs typeface="Trebuchet MS"/>
              </a:rPr>
              <a:t>told</a:t>
            </a:r>
            <a:r>
              <a:rPr lang="en-US" sz="2000" spc="-25">
                <a:latin typeface="Trebuchet MS"/>
                <a:cs typeface="Trebuchet MS"/>
              </a:rPr>
              <a:t> </a:t>
            </a:r>
            <a:r>
              <a:rPr lang="en-US" sz="2000">
                <a:latin typeface="Trebuchet MS"/>
                <a:cs typeface="Trebuchet MS"/>
              </a:rPr>
              <a:t>in</a:t>
            </a:r>
            <a:r>
              <a:rPr lang="en-US" sz="2000" spc="-30">
                <a:latin typeface="Trebuchet MS"/>
                <a:cs typeface="Trebuchet MS"/>
              </a:rPr>
              <a:t> </a:t>
            </a:r>
            <a:r>
              <a:rPr lang="en-US" sz="2000">
                <a:latin typeface="Trebuchet MS"/>
                <a:cs typeface="Trebuchet MS"/>
              </a:rPr>
              <a:t>error</a:t>
            </a:r>
            <a:r>
              <a:rPr lang="en-US" sz="2000" spc="-35">
                <a:latin typeface="Trebuchet MS"/>
                <a:cs typeface="Trebuchet MS"/>
              </a:rPr>
              <a:t> </a:t>
            </a:r>
            <a:r>
              <a:rPr lang="en-US" sz="2000" spc="-20">
                <a:latin typeface="Trebuchet MS"/>
                <a:cs typeface="Trebuchet MS"/>
              </a:rPr>
              <a:t>that </a:t>
            </a:r>
            <a:r>
              <a:rPr lang="en-US" sz="2000">
                <a:latin typeface="Trebuchet MS"/>
                <a:cs typeface="Trebuchet MS"/>
              </a:rPr>
              <a:t>it</a:t>
            </a:r>
            <a:r>
              <a:rPr lang="en-US" sz="2000" spc="-20">
                <a:latin typeface="Trebuchet MS"/>
                <a:cs typeface="Trebuchet MS"/>
              </a:rPr>
              <a:t> </a:t>
            </a:r>
            <a:r>
              <a:rPr lang="en-US" sz="2000">
                <a:latin typeface="Trebuchet MS"/>
                <a:cs typeface="Trebuchet MS"/>
              </a:rPr>
              <a:t>should</a:t>
            </a:r>
            <a:r>
              <a:rPr lang="en-US" sz="2000" spc="-40">
                <a:latin typeface="Trebuchet MS"/>
                <a:cs typeface="Trebuchet MS"/>
              </a:rPr>
              <a:t> </a:t>
            </a:r>
            <a:r>
              <a:rPr lang="en-US" sz="2000">
                <a:latin typeface="Trebuchet MS"/>
                <a:cs typeface="Trebuchet MS"/>
              </a:rPr>
              <a:t>use</a:t>
            </a:r>
            <a:r>
              <a:rPr lang="en-US" sz="2000" spc="-30">
                <a:latin typeface="Trebuchet MS"/>
                <a:cs typeface="Trebuchet MS"/>
              </a:rPr>
              <a:t> </a:t>
            </a:r>
            <a:r>
              <a:rPr lang="en-US" sz="2000">
                <a:latin typeface="Trebuchet MS"/>
                <a:cs typeface="Trebuchet MS"/>
              </a:rPr>
              <a:t>measures</a:t>
            </a:r>
            <a:r>
              <a:rPr lang="en-US" sz="2000" spc="-45">
                <a:latin typeface="Trebuchet MS"/>
                <a:cs typeface="Trebuchet MS"/>
              </a:rPr>
              <a:t> </a:t>
            </a:r>
            <a:r>
              <a:rPr lang="en-US" sz="2000" spc="-20">
                <a:latin typeface="Trebuchet MS"/>
                <a:cs typeface="Trebuchet MS"/>
              </a:rPr>
              <a:t>that </a:t>
            </a:r>
            <a:r>
              <a:rPr lang="en-US" sz="2000">
                <a:latin typeface="Trebuchet MS"/>
                <a:cs typeface="Trebuchet MS"/>
              </a:rPr>
              <a:t>have</a:t>
            </a:r>
            <a:r>
              <a:rPr lang="en-US" sz="2000" spc="-50">
                <a:latin typeface="Trebuchet MS"/>
                <a:cs typeface="Trebuchet MS"/>
              </a:rPr>
              <a:t> </a:t>
            </a:r>
            <a:r>
              <a:rPr lang="en-US" sz="2000">
                <a:latin typeface="Trebuchet MS"/>
                <a:cs typeface="Trebuchet MS"/>
              </a:rPr>
              <a:t>no</a:t>
            </a:r>
            <a:r>
              <a:rPr lang="en-US" sz="2000" spc="-20">
                <a:latin typeface="Trebuchet MS"/>
                <a:cs typeface="Trebuchet MS"/>
              </a:rPr>
              <a:t> </a:t>
            </a:r>
            <a:r>
              <a:rPr lang="en-US" sz="2000">
                <a:latin typeface="Trebuchet MS"/>
                <a:cs typeface="Trebuchet MS"/>
              </a:rPr>
              <a:t>legitimate</a:t>
            </a:r>
            <a:r>
              <a:rPr lang="en-US" sz="2000" spc="-50">
                <a:latin typeface="Trebuchet MS"/>
                <a:cs typeface="Trebuchet MS"/>
              </a:rPr>
              <a:t> </a:t>
            </a:r>
            <a:r>
              <a:rPr lang="en-US" sz="2000">
                <a:latin typeface="Trebuchet MS"/>
                <a:cs typeface="Trebuchet MS"/>
              </a:rPr>
              <a:t>role</a:t>
            </a:r>
            <a:r>
              <a:rPr lang="en-US" sz="2000" spc="-25">
                <a:latin typeface="Trebuchet MS"/>
                <a:cs typeface="Trebuchet MS"/>
              </a:rPr>
              <a:t> in </a:t>
            </a:r>
            <a:r>
              <a:rPr lang="en-US" sz="2000">
                <a:latin typeface="Trebuchet MS"/>
                <a:cs typeface="Trebuchet MS"/>
              </a:rPr>
              <a:t>deciding</a:t>
            </a:r>
            <a:r>
              <a:rPr lang="en-US" sz="2000" spc="-70">
                <a:latin typeface="Trebuchet MS"/>
                <a:cs typeface="Trebuchet MS"/>
              </a:rPr>
              <a:t> </a:t>
            </a:r>
            <a:r>
              <a:rPr lang="en-US" sz="2000">
                <a:latin typeface="Trebuchet MS"/>
                <a:cs typeface="Trebuchet MS"/>
              </a:rPr>
              <a:t>compensation</a:t>
            </a:r>
            <a:r>
              <a:rPr lang="en-US" sz="2000" spc="-70">
                <a:latin typeface="Trebuchet MS"/>
                <a:cs typeface="Trebuchet MS"/>
              </a:rPr>
              <a:t> </a:t>
            </a:r>
            <a:r>
              <a:rPr lang="en-US" sz="2000">
                <a:latin typeface="Trebuchet MS"/>
                <a:cs typeface="Trebuchet MS"/>
              </a:rPr>
              <a:t>for</a:t>
            </a:r>
            <a:r>
              <a:rPr lang="en-US" sz="2000" spc="-30">
                <a:latin typeface="Trebuchet MS"/>
                <a:cs typeface="Trebuchet MS"/>
              </a:rPr>
              <a:t> </a:t>
            </a:r>
            <a:r>
              <a:rPr lang="en-US" sz="2000">
                <a:latin typeface="Trebuchet MS"/>
                <a:cs typeface="Trebuchet MS"/>
              </a:rPr>
              <a:t>mental</a:t>
            </a:r>
            <a:r>
              <a:rPr lang="en-US" sz="2000" spc="-45">
                <a:latin typeface="Trebuchet MS"/>
                <a:cs typeface="Trebuchet MS"/>
              </a:rPr>
              <a:t> </a:t>
            </a:r>
            <a:r>
              <a:rPr lang="en-US" sz="2000" spc="-10">
                <a:latin typeface="Trebuchet MS"/>
                <a:cs typeface="Trebuchet MS"/>
              </a:rPr>
              <a:t>anguish….”</a:t>
            </a:r>
            <a:endParaRPr lang="en-US" sz="2000">
              <a:latin typeface="Trebuchet MS"/>
              <a:cs typeface="Trebuchet MS"/>
            </a:endParaRPr>
          </a:p>
          <a:p>
            <a:pPr marL="438785" marR="405130" indent="0">
              <a:buClr>
                <a:srgbClr val="C00000"/>
              </a:buClr>
              <a:buSzPct val="80000"/>
              <a:buNone/>
              <a:tabLst>
                <a:tab pos="781685" algn="l"/>
              </a:tabLst>
            </a:pPr>
            <a:endParaRPr lang="en-US" sz="2000">
              <a:latin typeface="Trebuchet MS"/>
              <a:cs typeface="Trebuchet MS"/>
            </a:endParaRPr>
          </a:p>
        </p:txBody>
      </p:sp>
    </p:spTree>
    <p:extLst>
      <p:ext uri="{BB962C8B-B14F-4D97-AF65-F5344CB8AC3E}">
        <p14:creationId xmlns:p14="http://schemas.microsoft.com/office/powerpoint/2010/main" val="16677629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C1ABE0-7FD4-BC23-7515-F442AC5C9EF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Justice Bland’s Concurrence</a:t>
            </a:r>
          </a:p>
        </p:txBody>
      </p:sp>
      <p:sp>
        <p:nvSpPr>
          <p:cNvPr id="3" name="Content Placeholder 2">
            <a:extLst>
              <a:ext uri="{FF2B5EF4-FFF2-40B4-BE49-F238E27FC236}">
                <a16:creationId xmlns:a16="http://schemas.microsoft.com/office/drawing/2014/main" id="{00A7600B-212A-98D8-390B-109D36795F08}"/>
              </a:ext>
            </a:extLst>
          </p:cNvPr>
          <p:cNvSpPr>
            <a:spLocks noGrp="1"/>
          </p:cNvSpPr>
          <p:nvPr>
            <p:ph idx="1"/>
          </p:nvPr>
        </p:nvSpPr>
        <p:spPr>
          <a:xfrm>
            <a:off x="4581727" y="649480"/>
            <a:ext cx="3025303" cy="5546047"/>
          </a:xfrm>
        </p:spPr>
        <p:txBody>
          <a:bodyPr anchor="ctr">
            <a:normAutofit/>
          </a:bodyPr>
          <a:lstStyle/>
          <a:p>
            <a:pPr marL="0" indent="0">
              <a:buNone/>
            </a:pPr>
            <a:r>
              <a:rPr lang="en-US" sz="2000">
                <a:latin typeface="Trebuchet MS"/>
                <a:cs typeface="Trebuchet MS"/>
              </a:rPr>
              <a:t>Justice</a:t>
            </a:r>
            <a:r>
              <a:rPr lang="en-US" sz="2000" spc="-60">
                <a:latin typeface="Trebuchet MS"/>
                <a:cs typeface="Trebuchet MS"/>
              </a:rPr>
              <a:t> </a:t>
            </a:r>
            <a:r>
              <a:rPr lang="en-US" sz="2000">
                <a:latin typeface="Trebuchet MS"/>
                <a:cs typeface="Trebuchet MS"/>
              </a:rPr>
              <a:t>Bland,</a:t>
            </a:r>
            <a:r>
              <a:rPr lang="en-US" sz="2000" spc="-35">
                <a:latin typeface="Trebuchet MS"/>
                <a:cs typeface="Trebuchet MS"/>
              </a:rPr>
              <a:t> </a:t>
            </a:r>
            <a:r>
              <a:rPr lang="en-US" sz="2000">
                <a:latin typeface="Trebuchet MS"/>
                <a:cs typeface="Trebuchet MS"/>
              </a:rPr>
              <a:t>concurring</a:t>
            </a:r>
            <a:r>
              <a:rPr lang="en-US" sz="2000" spc="-65">
                <a:latin typeface="Trebuchet MS"/>
                <a:cs typeface="Trebuchet MS"/>
              </a:rPr>
              <a:t> </a:t>
            </a:r>
            <a:r>
              <a:rPr lang="en-US" sz="2000">
                <a:latin typeface="Trebuchet MS"/>
                <a:cs typeface="Trebuchet MS"/>
              </a:rPr>
              <a:t>in</a:t>
            </a:r>
            <a:r>
              <a:rPr lang="en-US" sz="2000" spc="-20">
                <a:latin typeface="Trebuchet MS"/>
                <a:cs typeface="Trebuchet MS"/>
              </a:rPr>
              <a:t> </a:t>
            </a:r>
            <a:r>
              <a:rPr lang="en-US" sz="2000">
                <a:latin typeface="Trebuchet MS"/>
                <a:cs typeface="Trebuchet MS"/>
              </a:rPr>
              <a:t>part</a:t>
            </a:r>
            <a:r>
              <a:rPr lang="en-US" sz="2000" spc="-45">
                <a:latin typeface="Trebuchet MS"/>
                <a:cs typeface="Trebuchet MS"/>
              </a:rPr>
              <a:t> </a:t>
            </a:r>
            <a:r>
              <a:rPr lang="en-US" sz="2000" spc="-25">
                <a:latin typeface="Trebuchet MS"/>
                <a:cs typeface="Trebuchet MS"/>
              </a:rPr>
              <a:t>and </a:t>
            </a:r>
            <a:r>
              <a:rPr lang="en-US" sz="2000">
                <a:latin typeface="Trebuchet MS"/>
                <a:cs typeface="Trebuchet MS"/>
              </a:rPr>
              <a:t>concurring</a:t>
            </a:r>
            <a:r>
              <a:rPr lang="en-US" sz="2000" spc="-65">
                <a:latin typeface="Trebuchet MS"/>
                <a:cs typeface="Trebuchet MS"/>
              </a:rPr>
              <a:t> </a:t>
            </a:r>
            <a:r>
              <a:rPr lang="en-US" sz="2000">
                <a:latin typeface="Trebuchet MS"/>
                <a:cs typeface="Trebuchet MS"/>
              </a:rPr>
              <a:t>in</a:t>
            </a:r>
            <a:r>
              <a:rPr lang="en-US" sz="2000" spc="-30">
                <a:latin typeface="Trebuchet MS"/>
                <a:cs typeface="Trebuchet MS"/>
              </a:rPr>
              <a:t> </a:t>
            </a:r>
            <a:r>
              <a:rPr lang="en-US" sz="2000">
                <a:latin typeface="Trebuchet MS"/>
                <a:cs typeface="Trebuchet MS"/>
              </a:rPr>
              <a:t>the</a:t>
            </a:r>
            <a:r>
              <a:rPr lang="en-US" sz="2000" spc="-35">
                <a:latin typeface="Trebuchet MS"/>
                <a:cs typeface="Trebuchet MS"/>
              </a:rPr>
              <a:t> </a:t>
            </a:r>
            <a:r>
              <a:rPr lang="en-US" sz="2000" spc="-10">
                <a:latin typeface="Trebuchet MS"/>
                <a:cs typeface="Trebuchet MS"/>
              </a:rPr>
              <a:t>judgment</a:t>
            </a:r>
            <a:endParaRPr lang="en-US" sz="2000">
              <a:latin typeface="Trebuchet MS"/>
              <a:cs typeface="Trebuchet MS"/>
            </a:endParaRPr>
          </a:p>
          <a:p>
            <a:endParaRPr lang="en-US" sz="2000"/>
          </a:p>
        </p:txBody>
      </p:sp>
      <p:pic>
        <p:nvPicPr>
          <p:cNvPr id="4" name="object 12">
            <a:extLst>
              <a:ext uri="{FF2B5EF4-FFF2-40B4-BE49-F238E27FC236}">
                <a16:creationId xmlns:a16="http://schemas.microsoft.com/office/drawing/2014/main" id="{6B4991AF-EF37-1BB8-796A-0A8C585CD8D1}"/>
              </a:ext>
            </a:extLst>
          </p:cNvPr>
          <p:cNvPicPr/>
          <p:nvPr/>
        </p:nvPicPr>
        <p:blipFill>
          <a:blip r:embed="rId3" cstate="print"/>
          <a:stretch>
            <a:fillRect/>
          </a:stretch>
        </p:blipFill>
        <p:spPr>
          <a:xfrm>
            <a:off x="9436100" y="1748537"/>
            <a:ext cx="1852254" cy="3360925"/>
          </a:xfrm>
          <a:prstGeom prst="rect">
            <a:avLst/>
          </a:prstGeom>
        </p:spPr>
      </p:pic>
    </p:spTree>
    <p:extLst>
      <p:ext uri="{BB962C8B-B14F-4D97-AF65-F5344CB8AC3E}">
        <p14:creationId xmlns:p14="http://schemas.microsoft.com/office/powerpoint/2010/main" val="2753367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97E5DA-42C8-1AFB-B6D6-EBC3BFB5BAFB}"/>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EFF6DF-8D20-C259-C419-D7CDF5790071}"/>
              </a:ext>
            </a:extLst>
          </p:cNvPr>
          <p:cNvSpPr>
            <a:spLocks noGrp="1"/>
          </p:cNvSpPr>
          <p:nvPr>
            <p:ph type="title"/>
          </p:nvPr>
        </p:nvSpPr>
        <p:spPr>
          <a:xfrm>
            <a:off x="466722" y="586855"/>
            <a:ext cx="3201366" cy="3387497"/>
          </a:xfrm>
        </p:spPr>
        <p:txBody>
          <a:bodyPr anchor="b">
            <a:normAutofit/>
          </a:bodyPr>
          <a:lstStyle/>
          <a:p>
            <a:pPr marL="12700" algn="r">
              <a:spcBef>
                <a:spcPts val="100"/>
              </a:spcBef>
            </a:pPr>
            <a:r>
              <a:rPr lang="en-US" sz="4000">
                <a:solidFill>
                  <a:srgbClr val="FFFFFF"/>
                </a:solidFill>
              </a:rPr>
              <a:t>Justice Bland’s Concurrence</a:t>
            </a:r>
            <a:endParaRPr lang="en-US" sz="4000">
              <a:solidFill>
                <a:srgbClr val="FFFFFF"/>
              </a:solidFill>
              <a:latin typeface="Trebuchet MS"/>
              <a:cs typeface="Trebuchet MS"/>
            </a:endParaRPr>
          </a:p>
        </p:txBody>
      </p:sp>
      <p:sp>
        <p:nvSpPr>
          <p:cNvPr id="3" name="Content Placeholder 2">
            <a:extLst>
              <a:ext uri="{FF2B5EF4-FFF2-40B4-BE49-F238E27FC236}">
                <a16:creationId xmlns:a16="http://schemas.microsoft.com/office/drawing/2014/main" id="{38665BE2-1E0E-0FDC-8683-433C44A6DC37}"/>
              </a:ext>
            </a:extLst>
          </p:cNvPr>
          <p:cNvSpPr>
            <a:spLocks noGrp="1"/>
          </p:cNvSpPr>
          <p:nvPr>
            <p:ph idx="1"/>
          </p:nvPr>
        </p:nvSpPr>
        <p:spPr>
          <a:xfrm>
            <a:off x="4810259" y="649480"/>
            <a:ext cx="6555347" cy="5546047"/>
          </a:xfrm>
        </p:spPr>
        <p:txBody>
          <a:bodyPr anchor="ctr">
            <a:normAutofit/>
          </a:bodyPr>
          <a:lstStyle/>
          <a:p>
            <a:pPr marL="469265" marR="5080" indent="-342900">
              <a:buClr>
                <a:srgbClr val="C00000"/>
              </a:buClr>
              <a:buSzPct val="78947"/>
              <a:buFont typeface="Arial"/>
              <a:buChar char="•"/>
              <a:tabLst>
                <a:tab pos="469265" algn="l"/>
              </a:tabLst>
            </a:pPr>
            <a:r>
              <a:rPr lang="en-US" sz="2000">
                <a:cs typeface="Trebuchet MS"/>
              </a:rPr>
              <a:t>By</a:t>
            </a:r>
            <a:r>
              <a:rPr lang="en-US" sz="2000" spc="-50">
                <a:cs typeface="Trebuchet MS"/>
              </a:rPr>
              <a:t> </a:t>
            </a:r>
            <a:r>
              <a:rPr lang="en-US" sz="2000">
                <a:cs typeface="Trebuchet MS"/>
              </a:rPr>
              <a:t>Justice</a:t>
            </a:r>
            <a:r>
              <a:rPr lang="en-US" sz="2000" spc="-20">
                <a:cs typeface="Trebuchet MS"/>
              </a:rPr>
              <a:t> </a:t>
            </a:r>
            <a:r>
              <a:rPr lang="en-US" sz="2000">
                <a:cs typeface="Trebuchet MS"/>
              </a:rPr>
              <a:t>Bland,</a:t>
            </a:r>
            <a:r>
              <a:rPr lang="en-US" sz="2000" spc="-50">
                <a:cs typeface="Trebuchet MS"/>
              </a:rPr>
              <a:t> </a:t>
            </a:r>
            <a:r>
              <a:rPr lang="en-US" sz="2000">
                <a:cs typeface="Trebuchet MS"/>
              </a:rPr>
              <a:t>concurring</a:t>
            </a:r>
            <a:r>
              <a:rPr lang="en-US" sz="2000" spc="-30">
                <a:cs typeface="Trebuchet MS"/>
              </a:rPr>
              <a:t> </a:t>
            </a:r>
            <a:r>
              <a:rPr lang="en-US" sz="2000">
                <a:cs typeface="Trebuchet MS"/>
              </a:rPr>
              <a:t>in</a:t>
            </a:r>
            <a:r>
              <a:rPr lang="en-US" sz="2000" spc="-35">
                <a:cs typeface="Trebuchet MS"/>
              </a:rPr>
              <a:t> </a:t>
            </a:r>
            <a:r>
              <a:rPr lang="en-US" sz="2000" spc="-20">
                <a:cs typeface="Trebuchet MS"/>
              </a:rPr>
              <a:t>part, j</a:t>
            </a:r>
            <a:r>
              <a:rPr lang="en-US" sz="2000">
                <a:cs typeface="Trebuchet MS"/>
              </a:rPr>
              <a:t>oined</a:t>
            </a:r>
            <a:r>
              <a:rPr lang="en-US" sz="2000" spc="-20">
                <a:cs typeface="Trebuchet MS"/>
              </a:rPr>
              <a:t> </a:t>
            </a:r>
            <a:r>
              <a:rPr lang="en-US" sz="2000">
                <a:cs typeface="Trebuchet MS"/>
              </a:rPr>
              <a:t>in</a:t>
            </a:r>
            <a:r>
              <a:rPr lang="en-US" sz="2000" spc="-25">
                <a:cs typeface="Trebuchet MS"/>
              </a:rPr>
              <a:t> </a:t>
            </a:r>
            <a:r>
              <a:rPr lang="en-US" sz="2000">
                <a:cs typeface="Trebuchet MS"/>
              </a:rPr>
              <a:t>all</a:t>
            </a:r>
            <a:r>
              <a:rPr lang="en-US" sz="2000" spc="-30">
                <a:cs typeface="Trebuchet MS"/>
              </a:rPr>
              <a:t> </a:t>
            </a:r>
            <a:r>
              <a:rPr lang="en-US" sz="2000">
                <a:cs typeface="Trebuchet MS"/>
              </a:rPr>
              <a:t>but</a:t>
            </a:r>
            <a:r>
              <a:rPr lang="en-US" sz="2000" spc="-25">
                <a:cs typeface="Trebuchet MS"/>
              </a:rPr>
              <a:t> </a:t>
            </a:r>
            <a:r>
              <a:rPr lang="en-US" sz="2000">
                <a:cs typeface="Trebuchet MS"/>
              </a:rPr>
              <a:t>II.C.2</a:t>
            </a:r>
            <a:r>
              <a:rPr lang="en-US" sz="2000" spc="-35">
                <a:cs typeface="Trebuchet MS"/>
              </a:rPr>
              <a:t> </a:t>
            </a:r>
            <a:r>
              <a:rPr lang="en-US" sz="2000">
                <a:cs typeface="Trebuchet MS"/>
              </a:rPr>
              <a:t>and</a:t>
            </a:r>
            <a:r>
              <a:rPr lang="en-US" sz="2000" spc="-30">
                <a:cs typeface="Trebuchet MS"/>
              </a:rPr>
              <a:t> </a:t>
            </a:r>
            <a:r>
              <a:rPr lang="en-US" sz="2000">
                <a:cs typeface="Trebuchet MS"/>
              </a:rPr>
              <a:t>II.D</a:t>
            </a:r>
            <a:r>
              <a:rPr lang="en-US" sz="2000" spc="-40">
                <a:cs typeface="Trebuchet MS"/>
              </a:rPr>
              <a:t> </a:t>
            </a:r>
            <a:r>
              <a:rPr lang="en-US" sz="2000">
                <a:cs typeface="Trebuchet MS"/>
              </a:rPr>
              <a:t>of</a:t>
            </a:r>
            <a:r>
              <a:rPr lang="en-US" sz="2000" spc="-15">
                <a:cs typeface="Trebuchet MS"/>
              </a:rPr>
              <a:t> </a:t>
            </a:r>
            <a:r>
              <a:rPr lang="en-US" sz="2000">
                <a:cs typeface="Trebuchet MS"/>
              </a:rPr>
              <a:t>the</a:t>
            </a:r>
            <a:r>
              <a:rPr lang="en-US" sz="2000" spc="-15">
                <a:cs typeface="Trebuchet MS"/>
              </a:rPr>
              <a:t> </a:t>
            </a:r>
            <a:r>
              <a:rPr lang="en-US" sz="2000" spc="-10">
                <a:cs typeface="Trebuchet MS"/>
              </a:rPr>
              <a:t>plurality</a:t>
            </a:r>
            <a:endParaRPr lang="en-US" sz="2000">
              <a:cs typeface="Trebuchet MS"/>
            </a:endParaRPr>
          </a:p>
          <a:p>
            <a:pPr marL="469265" marR="5080" indent="-342900">
              <a:buClr>
                <a:srgbClr val="C00000"/>
              </a:buClr>
              <a:buSzPct val="78947"/>
              <a:buFont typeface="Arial"/>
              <a:buChar char="•"/>
              <a:tabLst>
                <a:tab pos="469265" algn="l"/>
              </a:tabLst>
            </a:pPr>
            <a:r>
              <a:rPr lang="en-US" sz="2000" spc="-60">
                <a:cs typeface="Trebuchet MS"/>
              </a:rPr>
              <a:t>“To</a:t>
            </a:r>
            <a:r>
              <a:rPr lang="en-US" sz="2000" spc="-40">
                <a:cs typeface="Trebuchet MS"/>
              </a:rPr>
              <a:t> </a:t>
            </a:r>
            <a:r>
              <a:rPr lang="en-US" sz="2000">
                <a:cs typeface="Trebuchet MS"/>
              </a:rPr>
              <a:t>resolve</a:t>
            </a:r>
            <a:r>
              <a:rPr lang="en-US" sz="2000" spc="-35">
                <a:cs typeface="Trebuchet MS"/>
              </a:rPr>
              <a:t> </a:t>
            </a:r>
            <a:r>
              <a:rPr lang="en-US" sz="2000">
                <a:cs typeface="Trebuchet MS"/>
              </a:rPr>
              <a:t>the</a:t>
            </a:r>
            <a:r>
              <a:rPr lang="en-US" sz="2000" spc="-50">
                <a:cs typeface="Trebuchet MS"/>
              </a:rPr>
              <a:t> </a:t>
            </a:r>
            <a:r>
              <a:rPr lang="en-US" sz="2000">
                <a:cs typeface="Trebuchet MS"/>
              </a:rPr>
              <a:t>challenge</a:t>
            </a:r>
            <a:r>
              <a:rPr lang="en-US" sz="2000" spc="-30">
                <a:cs typeface="Trebuchet MS"/>
              </a:rPr>
              <a:t> </a:t>
            </a:r>
            <a:r>
              <a:rPr lang="en-US" sz="2000">
                <a:cs typeface="Trebuchet MS"/>
              </a:rPr>
              <a:t>to</a:t>
            </a:r>
            <a:r>
              <a:rPr lang="en-US" sz="2000" spc="-50">
                <a:cs typeface="Trebuchet MS"/>
              </a:rPr>
              <a:t> </a:t>
            </a:r>
            <a:r>
              <a:rPr lang="en-US" sz="2000">
                <a:cs typeface="Trebuchet MS"/>
              </a:rPr>
              <a:t>the</a:t>
            </a:r>
            <a:r>
              <a:rPr lang="en-US" sz="2000" spc="-45">
                <a:cs typeface="Trebuchet MS"/>
              </a:rPr>
              <a:t> </a:t>
            </a:r>
            <a:r>
              <a:rPr lang="en-US" sz="2000">
                <a:cs typeface="Trebuchet MS"/>
              </a:rPr>
              <a:t>mental</a:t>
            </a:r>
            <a:r>
              <a:rPr lang="en-US" sz="2000" spc="-50">
                <a:cs typeface="Trebuchet MS"/>
              </a:rPr>
              <a:t> </a:t>
            </a:r>
            <a:r>
              <a:rPr lang="en-US" sz="2000">
                <a:cs typeface="Trebuchet MS"/>
              </a:rPr>
              <a:t>anguish</a:t>
            </a:r>
            <a:r>
              <a:rPr lang="en-US" sz="2000" spc="-35">
                <a:cs typeface="Trebuchet MS"/>
              </a:rPr>
              <a:t> </a:t>
            </a:r>
            <a:r>
              <a:rPr lang="en-US" sz="2000">
                <a:cs typeface="Trebuchet MS"/>
              </a:rPr>
              <a:t>damages</a:t>
            </a:r>
            <a:r>
              <a:rPr lang="en-US" sz="2000" spc="-15">
                <a:cs typeface="Trebuchet MS"/>
              </a:rPr>
              <a:t> </a:t>
            </a:r>
            <a:r>
              <a:rPr lang="en-US" sz="2000">
                <a:cs typeface="Trebuchet MS"/>
              </a:rPr>
              <a:t>in</a:t>
            </a:r>
            <a:r>
              <a:rPr lang="en-US" sz="2000" spc="-60">
                <a:cs typeface="Trebuchet MS"/>
              </a:rPr>
              <a:t> </a:t>
            </a:r>
            <a:r>
              <a:rPr lang="en-US" sz="2000" spc="-20">
                <a:cs typeface="Trebuchet MS"/>
              </a:rPr>
              <a:t>this </a:t>
            </a:r>
            <a:r>
              <a:rPr lang="en-US" sz="2000">
                <a:cs typeface="Trebuchet MS"/>
              </a:rPr>
              <a:t>case,</a:t>
            </a:r>
            <a:r>
              <a:rPr lang="en-US" sz="2000" spc="-30">
                <a:cs typeface="Trebuchet MS"/>
              </a:rPr>
              <a:t> </a:t>
            </a:r>
            <a:r>
              <a:rPr lang="en-US" sz="2000" b="1" i="1">
                <a:cs typeface="Trebuchet MS"/>
              </a:rPr>
              <a:t>we</a:t>
            </a:r>
            <a:r>
              <a:rPr lang="en-US" sz="2000" b="1" i="1" spc="-40">
                <a:cs typeface="Trebuchet MS"/>
              </a:rPr>
              <a:t> </a:t>
            </a:r>
            <a:r>
              <a:rPr lang="en-US" sz="2000" b="1" i="1">
                <a:cs typeface="Trebuchet MS"/>
              </a:rPr>
              <a:t>neither</a:t>
            </a:r>
            <a:r>
              <a:rPr lang="en-US" sz="2000" b="1" i="1" spc="-35">
                <a:cs typeface="Trebuchet MS"/>
              </a:rPr>
              <a:t> </a:t>
            </a:r>
            <a:r>
              <a:rPr lang="en-US" sz="2000" b="1" i="1">
                <a:cs typeface="Trebuchet MS"/>
              </a:rPr>
              <a:t>need</a:t>
            </a:r>
            <a:r>
              <a:rPr lang="en-US" sz="2000" b="1" i="1" spc="-45">
                <a:cs typeface="Trebuchet MS"/>
              </a:rPr>
              <a:t> </a:t>
            </a:r>
            <a:r>
              <a:rPr lang="en-US" sz="2000" b="1" i="1">
                <a:cs typeface="Trebuchet MS"/>
              </a:rPr>
              <a:t>to</a:t>
            </a:r>
            <a:r>
              <a:rPr lang="en-US" sz="2000" b="1" i="1" spc="-40">
                <a:cs typeface="Trebuchet MS"/>
              </a:rPr>
              <a:t> </a:t>
            </a:r>
            <a:r>
              <a:rPr lang="en-US" sz="2000" b="1" i="1">
                <a:cs typeface="Trebuchet MS"/>
              </a:rPr>
              <a:t>adopt</a:t>
            </a:r>
            <a:r>
              <a:rPr lang="en-US" sz="2000" b="1" i="1" spc="-45">
                <a:cs typeface="Trebuchet MS"/>
              </a:rPr>
              <a:t> </a:t>
            </a:r>
            <a:r>
              <a:rPr lang="en-US" sz="2000" b="1" i="1">
                <a:cs typeface="Trebuchet MS"/>
              </a:rPr>
              <a:t>the</a:t>
            </a:r>
            <a:r>
              <a:rPr lang="en-US" sz="2000" b="1" i="1" spc="-40">
                <a:cs typeface="Trebuchet MS"/>
              </a:rPr>
              <a:t> </a:t>
            </a:r>
            <a:r>
              <a:rPr lang="en-US" sz="2000" b="1" i="1">
                <a:cs typeface="Trebuchet MS"/>
              </a:rPr>
              <a:t>plurality's</a:t>
            </a:r>
            <a:r>
              <a:rPr lang="en-US" sz="2000" b="1" i="1" spc="-30">
                <a:cs typeface="Trebuchet MS"/>
              </a:rPr>
              <a:t> </a:t>
            </a:r>
            <a:r>
              <a:rPr lang="en-US" sz="2000" b="1" i="1">
                <a:cs typeface="Trebuchet MS"/>
              </a:rPr>
              <a:t>standard</a:t>
            </a:r>
            <a:r>
              <a:rPr lang="en-US" sz="2000" b="1" i="1" spc="-60">
                <a:cs typeface="Trebuchet MS"/>
              </a:rPr>
              <a:t> </a:t>
            </a:r>
            <a:r>
              <a:rPr lang="en-US" sz="2000" spc="-25">
                <a:cs typeface="Trebuchet MS"/>
              </a:rPr>
              <a:t>for </a:t>
            </a:r>
            <a:r>
              <a:rPr lang="en-US" sz="2000">
                <a:cs typeface="Trebuchet MS"/>
              </a:rPr>
              <a:t>determining</a:t>
            </a:r>
            <a:r>
              <a:rPr lang="en-US" sz="2000" spc="-70">
                <a:cs typeface="Trebuchet MS"/>
              </a:rPr>
              <a:t> </a:t>
            </a:r>
            <a:r>
              <a:rPr lang="en-US" sz="2000">
                <a:cs typeface="Trebuchet MS"/>
              </a:rPr>
              <a:t>whether</a:t>
            </a:r>
            <a:r>
              <a:rPr lang="en-US" sz="2000" spc="-55">
                <a:cs typeface="Trebuchet MS"/>
              </a:rPr>
              <a:t> </a:t>
            </a:r>
            <a:r>
              <a:rPr lang="en-US" sz="2000">
                <a:cs typeface="Trebuchet MS"/>
              </a:rPr>
              <a:t>the</a:t>
            </a:r>
            <a:r>
              <a:rPr lang="en-US" sz="2000" spc="-75">
                <a:cs typeface="Trebuchet MS"/>
              </a:rPr>
              <a:t> </a:t>
            </a:r>
            <a:r>
              <a:rPr lang="en-US" sz="2000">
                <a:cs typeface="Trebuchet MS"/>
              </a:rPr>
              <a:t>evidence</a:t>
            </a:r>
            <a:r>
              <a:rPr lang="en-US" sz="2000" spc="-55">
                <a:cs typeface="Trebuchet MS"/>
              </a:rPr>
              <a:t> </a:t>
            </a:r>
            <a:r>
              <a:rPr lang="en-US" sz="2000">
                <a:cs typeface="Trebuchet MS"/>
              </a:rPr>
              <a:t>demonstrates</a:t>
            </a:r>
            <a:r>
              <a:rPr lang="en-US" sz="2000" spc="-30">
                <a:cs typeface="Trebuchet MS"/>
              </a:rPr>
              <a:t> </a:t>
            </a:r>
            <a:r>
              <a:rPr lang="en-US" sz="2000">
                <a:cs typeface="Trebuchet MS"/>
              </a:rPr>
              <a:t>a</a:t>
            </a:r>
            <a:r>
              <a:rPr lang="en-US" sz="2000" spc="-70">
                <a:cs typeface="Trebuchet MS"/>
              </a:rPr>
              <a:t> </a:t>
            </a:r>
            <a:r>
              <a:rPr lang="en-US" sz="2000" spc="-10">
                <a:cs typeface="Trebuchet MS"/>
              </a:rPr>
              <a:t>rational </a:t>
            </a:r>
            <a:r>
              <a:rPr lang="en-US" sz="2000">
                <a:cs typeface="Trebuchet MS"/>
              </a:rPr>
              <a:t>connection</a:t>
            </a:r>
            <a:r>
              <a:rPr lang="en-US" sz="2000" spc="-35">
                <a:cs typeface="Trebuchet MS"/>
              </a:rPr>
              <a:t> </a:t>
            </a:r>
            <a:r>
              <a:rPr lang="en-US" sz="2000">
                <a:cs typeface="Trebuchet MS"/>
              </a:rPr>
              <a:t>to</a:t>
            </a:r>
            <a:r>
              <a:rPr lang="en-US" sz="2000" spc="-45">
                <a:cs typeface="Trebuchet MS"/>
              </a:rPr>
              <a:t> </a:t>
            </a:r>
            <a:r>
              <a:rPr lang="en-US" sz="2000">
                <a:cs typeface="Trebuchet MS"/>
              </a:rPr>
              <a:t>the</a:t>
            </a:r>
            <a:r>
              <a:rPr lang="en-US" sz="2000" spc="-55">
                <a:cs typeface="Trebuchet MS"/>
              </a:rPr>
              <a:t> </a:t>
            </a:r>
            <a:r>
              <a:rPr lang="en-US" sz="2000">
                <a:cs typeface="Trebuchet MS"/>
              </a:rPr>
              <a:t>amount</a:t>
            </a:r>
            <a:r>
              <a:rPr lang="en-US" sz="2000" spc="-20">
                <a:cs typeface="Trebuchet MS"/>
              </a:rPr>
              <a:t> </a:t>
            </a:r>
            <a:r>
              <a:rPr lang="en-US" sz="2000">
                <a:cs typeface="Trebuchet MS"/>
              </a:rPr>
              <a:t>awarded</a:t>
            </a:r>
            <a:r>
              <a:rPr lang="en-US" sz="2000" spc="-30">
                <a:cs typeface="Trebuchet MS"/>
              </a:rPr>
              <a:t> </a:t>
            </a:r>
            <a:r>
              <a:rPr lang="en-US" sz="2000">
                <a:cs typeface="Trebuchet MS"/>
              </a:rPr>
              <a:t>for</a:t>
            </a:r>
            <a:r>
              <a:rPr lang="en-US" sz="2000" spc="-45">
                <a:cs typeface="Trebuchet MS"/>
              </a:rPr>
              <a:t> </a:t>
            </a:r>
            <a:r>
              <a:rPr lang="en-US" sz="2000">
                <a:cs typeface="Trebuchet MS"/>
              </a:rPr>
              <a:t>every</a:t>
            </a:r>
            <a:r>
              <a:rPr lang="en-US" sz="2000" spc="-25">
                <a:cs typeface="Trebuchet MS"/>
              </a:rPr>
              <a:t> </a:t>
            </a:r>
            <a:r>
              <a:rPr lang="en-US" sz="2000">
                <a:cs typeface="Trebuchet MS"/>
              </a:rPr>
              <a:t>case,</a:t>
            </a:r>
            <a:r>
              <a:rPr lang="en-US" sz="2000" spc="-40">
                <a:cs typeface="Trebuchet MS"/>
              </a:rPr>
              <a:t> </a:t>
            </a:r>
            <a:r>
              <a:rPr lang="en-US" sz="2000" b="1" i="1">
                <a:cs typeface="Trebuchet MS"/>
              </a:rPr>
              <a:t>nor</a:t>
            </a:r>
            <a:r>
              <a:rPr lang="en-US" sz="2000" b="1" i="1" spc="-45">
                <a:cs typeface="Trebuchet MS"/>
              </a:rPr>
              <a:t> </a:t>
            </a:r>
            <a:r>
              <a:rPr lang="en-US" sz="2000" b="1" i="1" spc="-10">
                <a:cs typeface="Trebuchet MS"/>
              </a:rPr>
              <a:t>reject </a:t>
            </a:r>
            <a:r>
              <a:rPr lang="en-US" sz="2000" b="1" i="1">
                <a:cs typeface="Trebuchet MS"/>
              </a:rPr>
              <a:t>such</a:t>
            </a:r>
            <a:r>
              <a:rPr lang="en-US" sz="2000" b="1" i="1" spc="-55">
                <a:cs typeface="Trebuchet MS"/>
              </a:rPr>
              <a:t> </a:t>
            </a:r>
            <a:r>
              <a:rPr lang="en-US" sz="2000" b="1" i="1">
                <a:cs typeface="Trebuchet MS"/>
              </a:rPr>
              <a:t>a</a:t>
            </a:r>
            <a:r>
              <a:rPr lang="en-US" sz="2000" b="1" i="1" spc="-55">
                <a:cs typeface="Trebuchet MS"/>
              </a:rPr>
              <a:t> </a:t>
            </a:r>
            <a:r>
              <a:rPr lang="en-US" sz="2000" b="1" i="1">
                <a:cs typeface="Trebuchet MS"/>
              </a:rPr>
              <a:t>standard</a:t>
            </a:r>
            <a:r>
              <a:rPr lang="en-US" sz="2000" b="1" i="1" spc="-70">
                <a:cs typeface="Trebuchet MS"/>
              </a:rPr>
              <a:t> </a:t>
            </a:r>
            <a:r>
              <a:rPr lang="en-US" sz="2000" b="1" i="1">
                <a:cs typeface="Trebuchet MS"/>
              </a:rPr>
              <a:t>as</a:t>
            </a:r>
            <a:r>
              <a:rPr lang="en-US" sz="2000" b="1" i="1" spc="-60">
                <a:cs typeface="Trebuchet MS"/>
              </a:rPr>
              <a:t> </a:t>
            </a:r>
            <a:r>
              <a:rPr lang="en-US" sz="2000" b="1" i="1">
                <a:cs typeface="Trebuchet MS"/>
              </a:rPr>
              <a:t>Justice</a:t>
            </a:r>
            <a:r>
              <a:rPr lang="en-US" sz="2000" b="1" i="1" spc="-35">
                <a:cs typeface="Trebuchet MS"/>
              </a:rPr>
              <a:t> </a:t>
            </a:r>
            <a:r>
              <a:rPr lang="en-US" sz="2000" b="1" i="1">
                <a:cs typeface="Trebuchet MS"/>
              </a:rPr>
              <a:t>Devine</a:t>
            </a:r>
            <a:r>
              <a:rPr lang="en-US" sz="2000" b="1" i="1" spc="-50">
                <a:cs typeface="Trebuchet MS"/>
              </a:rPr>
              <a:t> </a:t>
            </a:r>
            <a:r>
              <a:rPr lang="en-US" sz="2000" b="1" i="1">
                <a:cs typeface="Trebuchet MS"/>
              </a:rPr>
              <a:t>advocates</a:t>
            </a:r>
            <a:r>
              <a:rPr lang="en-US" sz="2000">
                <a:cs typeface="Trebuchet MS"/>
              </a:rPr>
              <a:t>.</a:t>
            </a:r>
            <a:r>
              <a:rPr lang="en-US" sz="2000" spc="-35">
                <a:cs typeface="Trebuchet MS"/>
              </a:rPr>
              <a:t> </a:t>
            </a:r>
            <a:r>
              <a:rPr lang="en-US" sz="2000">
                <a:cs typeface="Trebuchet MS"/>
              </a:rPr>
              <a:t>We</a:t>
            </a:r>
            <a:r>
              <a:rPr lang="en-US" sz="2000" spc="-50">
                <a:cs typeface="Trebuchet MS"/>
              </a:rPr>
              <a:t> </a:t>
            </a:r>
            <a:r>
              <a:rPr lang="en-US" sz="2000" spc="-10">
                <a:cs typeface="Trebuchet MS"/>
              </a:rPr>
              <a:t>instead </a:t>
            </a:r>
            <a:r>
              <a:rPr lang="en-US" sz="2000">
                <a:cs typeface="Trebuchet MS"/>
              </a:rPr>
              <a:t>should</a:t>
            </a:r>
            <a:r>
              <a:rPr lang="en-US" sz="2000" spc="-20">
                <a:cs typeface="Trebuchet MS"/>
              </a:rPr>
              <a:t> </a:t>
            </a:r>
            <a:r>
              <a:rPr lang="en-US" sz="2000">
                <a:cs typeface="Trebuchet MS"/>
              </a:rPr>
              <a:t>leave</a:t>
            </a:r>
            <a:r>
              <a:rPr lang="en-US" sz="2000" spc="-30">
                <a:cs typeface="Trebuchet MS"/>
              </a:rPr>
              <a:t> </a:t>
            </a:r>
            <a:r>
              <a:rPr lang="en-US" sz="2000">
                <a:cs typeface="Trebuchet MS"/>
              </a:rPr>
              <a:t>further</a:t>
            </a:r>
            <a:r>
              <a:rPr lang="en-US" sz="2000" spc="-25">
                <a:cs typeface="Trebuchet MS"/>
              </a:rPr>
              <a:t> </a:t>
            </a:r>
            <a:r>
              <a:rPr lang="en-US" sz="2000">
                <a:cs typeface="Trebuchet MS"/>
              </a:rPr>
              <a:t>development</a:t>
            </a:r>
            <a:r>
              <a:rPr lang="en-US" sz="2000" spc="-5">
                <a:cs typeface="Trebuchet MS"/>
              </a:rPr>
              <a:t> </a:t>
            </a:r>
            <a:r>
              <a:rPr lang="en-US" sz="2000">
                <a:cs typeface="Trebuchet MS"/>
              </a:rPr>
              <a:t>of</a:t>
            </a:r>
            <a:r>
              <a:rPr lang="en-US" sz="2000" spc="-30">
                <a:cs typeface="Trebuchet MS"/>
              </a:rPr>
              <a:t> </a:t>
            </a:r>
            <a:r>
              <a:rPr lang="en-US" sz="2000">
                <a:cs typeface="Trebuchet MS"/>
              </a:rPr>
              <a:t>the</a:t>
            </a:r>
            <a:r>
              <a:rPr lang="en-US" sz="2000" spc="-40">
                <a:cs typeface="Trebuchet MS"/>
              </a:rPr>
              <a:t> </a:t>
            </a:r>
            <a:r>
              <a:rPr lang="en-US" sz="2000">
                <a:cs typeface="Trebuchet MS"/>
              </a:rPr>
              <a:t>law</a:t>
            </a:r>
            <a:r>
              <a:rPr lang="en-US" sz="2000" spc="-35">
                <a:cs typeface="Trebuchet MS"/>
              </a:rPr>
              <a:t> </a:t>
            </a:r>
            <a:r>
              <a:rPr lang="en-US" sz="2000">
                <a:cs typeface="Trebuchet MS"/>
              </a:rPr>
              <a:t>to</a:t>
            </a:r>
            <a:r>
              <a:rPr lang="en-US" sz="2000" spc="-40">
                <a:cs typeface="Trebuchet MS"/>
              </a:rPr>
              <a:t> </a:t>
            </a:r>
            <a:r>
              <a:rPr lang="en-US" sz="2000">
                <a:cs typeface="Trebuchet MS"/>
              </a:rPr>
              <a:t>a</a:t>
            </a:r>
            <a:r>
              <a:rPr lang="en-US" sz="2000" spc="-40">
                <a:cs typeface="Trebuchet MS"/>
              </a:rPr>
              <a:t> </a:t>
            </a:r>
            <a:r>
              <a:rPr lang="en-US" sz="2000">
                <a:cs typeface="Trebuchet MS"/>
              </a:rPr>
              <a:t>case</a:t>
            </a:r>
            <a:r>
              <a:rPr lang="en-US" sz="2000" spc="-20">
                <a:cs typeface="Trebuchet MS"/>
              </a:rPr>
              <a:t> </a:t>
            </a:r>
            <a:r>
              <a:rPr lang="en-US" sz="2000">
                <a:cs typeface="Trebuchet MS"/>
              </a:rPr>
              <a:t>in</a:t>
            </a:r>
            <a:r>
              <a:rPr lang="en-US" sz="2000" spc="-45">
                <a:cs typeface="Trebuchet MS"/>
              </a:rPr>
              <a:t> </a:t>
            </a:r>
            <a:r>
              <a:rPr lang="en-US" sz="2000" spc="-10">
                <a:cs typeface="Trebuchet MS"/>
              </a:rPr>
              <a:t>which </a:t>
            </a:r>
            <a:r>
              <a:rPr lang="en-US" sz="2000">
                <a:cs typeface="Trebuchet MS"/>
              </a:rPr>
              <a:t>the</a:t>
            </a:r>
            <a:r>
              <a:rPr lang="en-US" sz="2000" spc="-55">
                <a:cs typeface="Trebuchet MS"/>
              </a:rPr>
              <a:t> </a:t>
            </a:r>
            <a:r>
              <a:rPr lang="en-US" sz="2000">
                <a:cs typeface="Trebuchet MS"/>
              </a:rPr>
              <a:t>jury</a:t>
            </a:r>
            <a:r>
              <a:rPr lang="en-US" sz="2000" spc="-25">
                <a:cs typeface="Trebuchet MS"/>
              </a:rPr>
              <a:t> </a:t>
            </a:r>
            <a:r>
              <a:rPr lang="en-US" sz="2000">
                <a:cs typeface="Trebuchet MS"/>
              </a:rPr>
              <a:t>is</a:t>
            </a:r>
            <a:r>
              <a:rPr lang="en-US" sz="2000" spc="-50">
                <a:cs typeface="Trebuchet MS"/>
              </a:rPr>
              <a:t> </a:t>
            </a:r>
            <a:r>
              <a:rPr lang="en-US" sz="2000">
                <a:cs typeface="Trebuchet MS"/>
              </a:rPr>
              <a:t>properly</a:t>
            </a:r>
            <a:r>
              <a:rPr lang="en-US" sz="2000" spc="-15">
                <a:cs typeface="Trebuchet MS"/>
              </a:rPr>
              <a:t> </a:t>
            </a:r>
            <a:r>
              <a:rPr lang="en-US" sz="2000">
                <a:cs typeface="Trebuchet MS"/>
              </a:rPr>
              <a:t>informed</a:t>
            </a:r>
            <a:r>
              <a:rPr lang="en-US" sz="2000" spc="-30">
                <a:cs typeface="Trebuchet MS"/>
              </a:rPr>
              <a:t> </a:t>
            </a:r>
            <a:r>
              <a:rPr lang="en-US" sz="2000">
                <a:cs typeface="Trebuchet MS"/>
              </a:rPr>
              <a:t>about</a:t>
            </a:r>
            <a:r>
              <a:rPr lang="en-US" sz="2000" spc="-20">
                <a:cs typeface="Trebuchet MS"/>
              </a:rPr>
              <a:t> </a:t>
            </a:r>
            <a:r>
              <a:rPr lang="en-US" sz="2000">
                <a:cs typeface="Trebuchet MS"/>
              </a:rPr>
              <a:t>what</a:t>
            </a:r>
            <a:r>
              <a:rPr lang="en-US" sz="2000" spc="-60">
                <a:cs typeface="Trebuchet MS"/>
              </a:rPr>
              <a:t> </a:t>
            </a:r>
            <a:r>
              <a:rPr lang="en-US" sz="2000">
                <a:cs typeface="Trebuchet MS"/>
              </a:rPr>
              <a:t>to</a:t>
            </a:r>
            <a:r>
              <a:rPr lang="en-US" sz="2000" spc="-45">
                <a:cs typeface="Trebuchet MS"/>
              </a:rPr>
              <a:t> </a:t>
            </a:r>
            <a:r>
              <a:rPr lang="en-US" sz="2000">
                <a:cs typeface="Trebuchet MS"/>
              </a:rPr>
              <a:t>consider</a:t>
            </a:r>
            <a:r>
              <a:rPr lang="en-US" sz="2000" spc="-20">
                <a:cs typeface="Trebuchet MS"/>
              </a:rPr>
              <a:t> and, importantly,</a:t>
            </a:r>
            <a:r>
              <a:rPr lang="en-US" sz="2000" spc="-50">
                <a:cs typeface="Trebuchet MS"/>
              </a:rPr>
              <a:t> </a:t>
            </a:r>
            <a:r>
              <a:rPr lang="en-US" sz="2000">
                <a:cs typeface="Trebuchet MS"/>
              </a:rPr>
              <a:t>not</a:t>
            </a:r>
            <a:r>
              <a:rPr lang="en-US" sz="2000" spc="-55">
                <a:cs typeface="Trebuchet MS"/>
              </a:rPr>
              <a:t> </a:t>
            </a:r>
            <a:r>
              <a:rPr lang="en-US" sz="2000">
                <a:cs typeface="Trebuchet MS"/>
              </a:rPr>
              <a:t>told</a:t>
            </a:r>
            <a:r>
              <a:rPr lang="en-US" sz="2000" spc="-45">
                <a:cs typeface="Trebuchet MS"/>
              </a:rPr>
              <a:t> </a:t>
            </a:r>
            <a:r>
              <a:rPr lang="en-US" sz="2000">
                <a:cs typeface="Trebuchet MS"/>
              </a:rPr>
              <a:t>to</a:t>
            </a:r>
            <a:r>
              <a:rPr lang="en-US" sz="2000" spc="-55">
                <a:cs typeface="Trebuchet MS"/>
              </a:rPr>
              <a:t> </a:t>
            </a:r>
            <a:r>
              <a:rPr lang="en-US" sz="2000">
                <a:cs typeface="Trebuchet MS"/>
              </a:rPr>
              <a:t>apply</a:t>
            </a:r>
            <a:r>
              <a:rPr lang="en-US" sz="2000" spc="-50">
                <a:cs typeface="Trebuchet MS"/>
              </a:rPr>
              <a:t> </a:t>
            </a:r>
            <a:r>
              <a:rPr lang="en-US" sz="2000">
                <a:cs typeface="Trebuchet MS"/>
              </a:rPr>
              <a:t>measurements</a:t>
            </a:r>
            <a:r>
              <a:rPr lang="en-US" sz="2000" spc="-15">
                <a:cs typeface="Trebuchet MS"/>
              </a:rPr>
              <a:t> </a:t>
            </a:r>
            <a:r>
              <a:rPr lang="en-US" sz="2000">
                <a:cs typeface="Trebuchet MS"/>
              </a:rPr>
              <a:t>wholly</a:t>
            </a:r>
            <a:r>
              <a:rPr lang="en-US" sz="2000" spc="-55">
                <a:cs typeface="Trebuchet MS"/>
              </a:rPr>
              <a:t> </a:t>
            </a:r>
            <a:r>
              <a:rPr lang="en-US" sz="2000">
                <a:cs typeface="Trebuchet MS"/>
              </a:rPr>
              <a:t>outside</a:t>
            </a:r>
            <a:r>
              <a:rPr lang="en-US" sz="2000" spc="-40">
                <a:cs typeface="Trebuchet MS"/>
              </a:rPr>
              <a:t> </a:t>
            </a:r>
            <a:r>
              <a:rPr lang="en-US" sz="2000" spc="-25">
                <a:cs typeface="Trebuchet MS"/>
              </a:rPr>
              <a:t>the </a:t>
            </a:r>
            <a:r>
              <a:rPr lang="en-US" sz="2000">
                <a:cs typeface="Trebuchet MS"/>
              </a:rPr>
              <a:t>mental</a:t>
            </a:r>
            <a:r>
              <a:rPr lang="en-US" sz="2000" spc="-65">
                <a:cs typeface="Trebuchet MS"/>
              </a:rPr>
              <a:t> </a:t>
            </a:r>
            <a:r>
              <a:rPr lang="en-US" sz="2000">
                <a:cs typeface="Trebuchet MS"/>
              </a:rPr>
              <a:t>anguish</a:t>
            </a:r>
            <a:r>
              <a:rPr lang="en-US" sz="2000" spc="-60">
                <a:cs typeface="Trebuchet MS"/>
              </a:rPr>
              <a:t> </a:t>
            </a:r>
            <a:r>
              <a:rPr lang="en-US" sz="2000">
                <a:cs typeface="Trebuchet MS"/>
              </a:rPr>
              <a:t>evidence</a:t>
            </a:r>
            <a:r>
              <a:rPr lang="en-US" sz="2000" spc="-60">
                <a:cs typeface="Trebuchet MS"/>
              </a:rPr>
              <a:t> </a:t>
            </a:r>
            <a:r>
              <a:rPr lang="en-US" sz="2000" spc="-10">
                <a:cs typeface="Trebuchet MS"/>
              </a:rPr>
              <a:t>presented.”</a:t>
            </a:r>
            <a:endParaRPr lang="en-US" sz="2000">
              <a:cs typeface="Trebuchet MS"/>
            </a:endParaRPr>
          </a:p>
          <a:p>
            <a:pPr marL="438785" marR="405130" indent="0">
              <a:buClr>
                <a:srgbClr val="C00000"/>
              </a:buClr>
              <a:buSzPct val="80000"/>
              <a:buNone/>
              <a:tabLst>
                <a:tab pos="781685" algn="l"/>
              </a:tabLst>
            </a:pPr>
            <a:endParaRPr lang="en-US" sz="2000">
              <a:cs typeface="Trebuchet MS"/>
            </a:endParaRPr>
          </a:p>
        </p:txBody>
      </p:sp>
    </p:spTree>
    <p:extLst>
      <p:ext uri="{BB962C8B-B14F-4D97-AF65-F5344CB8AC3E}">
        <p14:creationId xmlns:p14="http://schemas.microsoft.com/office/powerpoint/2010/main" val="2427975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Rectangle 3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Rectangle 4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6A5753-06ED-A196-5C91-7606582D8AB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Economic Damages Defined </a:t>
            </a:r>
          </a:p>
        </p:txBody>
      </p:sp>
      <p:sp>
        <p:nvSpPr>
          <p:cNvPr id="3" name="Content Placeholder 2">
            <a:extLst>
              <a:ext uri="{FF2B5EF4-FFF2-40B4-BE49-F238E27FC236}">
                <a16:creationId xmlns:a16="http://schemas.microsoft.com/office/drawing/2014/main" id="{C41D5027-CA78-813E-7C9B-97685B8C8C14}"/>
              </a:ext>
            </a:extLst>
          </p:cNvPr>
          <p:cNvSpPr>
            <a:spLocks noGrp="1"/>
          </p:cNvSpPr>
          <p:nvPr>
            <p:ph idx="1"/>
          </p:nvPr>
        </p:nvSpPr>
        <p:spPr>
          <a:xfrm>
            <a:off x="4810259" y="649480"/>
            <a:ext cx="6555347" cy="5546047"/>
          </a:xfrm>
        </p:spPr>
        <p:txBody>
          <a:bodyPr anchor="ctr">
            <a:normAutofit/>
          </a:bodyPr>
          <a:lstStyle/>
          <a:p>
            <a:r>
              <a:rPr lang="en-US" sz="2000"/>
              <a:t>Texas Civil Practice and Remedies Code 41.001(4)</a:t>
            </a:r>
          </a:p>
          <a:p>
            <a:r>
              <a:rPr lang="en-US" sz="2000" b="0" i="0">
                <a:effectLst/>
              </a:rPr>
              <a:t>"Economic damages" means compensatory damages intended to compensate a claimant for </a:t>
            </a:r>
            <a:r>
              <a:rPr lang="en-US" sz="2000" b="1" i="0">
                <a:effectLst/>
              </a:rPr>
              <a:t>actual economic </a:t>
            </a:r>
            <a:r>
              <a:rPr lang="en-US" sz="2000" b="0" i="0">
                <a:effectLst/>
              </a:rPr>
              <a:t>or </a:t>
            </a:r>
            <a:r>
              <a:rPr lang="en-US" sz="2000" b="1" i="0">
                <a:effectLst/>
              </a:rPr>
              <a:t>pecuniary</a:t>
            </a:r>
            <a:r>
              <a:rPr lang="en-US" sz="2000" b="0" i="0">
                <a:effectLst/>
              </a:rPr>
              <a:t> </a:t>
            </a:r>
            <a:r>
              <a:rPr lang="en-US" sz="2000" b="1" i="0">
                <a:effectLst/>
              </a:rPr>
              <a:t>loss</a:t>
            </a:r>
            <a:r>
              <a:rPr lang="en-US" sz="2000" b="0" i="0">
                <a:effectLst/>
              </a:rPr>
              <a:t>; the term does not include exemplary damages or noneconomic damages.</a:t>
            </a:r>
            <a:endParaRPr lang="en-US" sz="2000"/>
          </a:p>
        </p:txBody>
      </p:sp>
      <p:sp>
        <p:nvSpPr>
          <p:cNvPr id="5" name="Footer Placeholder 4">
            <a:extLst>
              <a:ext uri="{FF2B5EF4-FFF2-40B4-BE49-F238E27FC236}">
                <a16:creationId xmlns:a16="http://schemas.microsoft.com/office/drawing/2014/main" id="{7BDB183D-784E-4A8C-F998-275DEC789E05}"/>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41479767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8263C5-A68E-D3EF-824B-4718F92D6D4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7AD19E-3807-6CC5-BB62-819AD103653B}"/>
              </a:ext>
            </a:extLst>
          </p:cNvPr>
          <p:cNvSpPr>
            <a:spLocks noGrp="1"/>
          </p:cNvSpPr>
          <p:nvPr>
            <p:ph type="title"/>
          </p:nvPr>
        </p:nvSpPr>
        <p:spPr>
          <a:xfrm>
            <a:off x="466722" y="586855"/>
            <a:ext cx="3201366" cy="3387497"/>
          </a:xfrm>
        </p:spPr>
        <p:txBody>
          <a:bodyPr anchor="b">
            <a:normAutofit/>
          </a:bodyPr>
          <a:lstStyle/>
          <a:p>
            <a:pPr marL="12700" algn="r">
              <a:spcBef>
                <a:spcPts val="100"/>
              </a:spcBef>
            </a:pPr>
            <a:r>
              <a:rPr lang="en-US" sz="4000">
                <a:solidFill>
                  <a:srgbClr val="FFFFFF"/>
                </a:solidFill>
              </a:rPr>
              <a:t>Justice Bland’s Concurrence</a:t>
            </a:r>
            <a:endParaRPr lang="en-US" sz="4000">
              <a:solidFill>
                <a:srgbClr val="FFFFFF"/>
              </a:solidFill>
              <a:latin typeface="Trebuchet MS"/>
              <a:cs typeface="Trebuchet MS"/>
            </a:endParaRPr>
          </a:p>
        </p:txBody>
      </p:sp>
      <p:sp>
        <p:nvSpPr>
          <p:cNvPr id="3" name="Content Placeholder 2">
            <a:extLst>
              <a:ext uri="{FF2B5EF4-FFF2-40B4-BE49-F238E27FC236}">
                <a16:creationId xmlns:a16="http://schemas.microsoft.com/office/drawing/2014/main" id="{AC73B778-786F-4A6A-DB2E-6CAB7ADFF7CA}"/>
              </a:ext>
            </a:extLst>
          </p:cNvPr>
          <p:cNvSpPr>
            <a:spLocks noGrp="1"/>
          </p:cNvSpPr>
          <p:nvPr>
            <p:ph idx="1"/>
          </p:nvPr>
        </p:nvSpPr>
        <p:spPr>
          <a:xfrm>
            <a:off x="4810259" y="649480"/>
            <a:ext cx="6555347" cy="5546047"/>
          </a:xfrm>
        </p:spPr>
        <p:txBody>
          <a:bodyPr anchor="ctr">
            <a:normAutofit/>
          </a:bodyPr>
          <a:lstStyle/>
          <a:p>
            <a:pPr marL="469265" marR="8255" indent="-342900">
              <a:buClr>
                <a:srgbClr val="C00000"/>
              </a:buClr>
              <a:buSzPct val="78947"/>
              <a:buFont typeface="Arial"/>
              <a:buChar char="•"/>
              <a:tabLst>
                <a:tab pos="469265" algn="l"/>
              </a:tabLst>
            </a:pPr>
            <a:r>
              <a:rPr lang="en-US" sz="2000">
                <a:latin typeface="Trebuchet MS"/>
                <a:cs typeface="Trebuchet MS"/>
              </a:rPr>
              <a:t>“Other</a:t>
            </a:r>
            <a:r>
              <a:rPr lang="en-US" sz="2000" spc="-50">
                <a:latin typeface="Trebuchet MS"/>
                <a:cs typeface="Trebuchet MS"/>
              </a:rPr>
              <a:t> </a:t>
            </a:r>
            <a:r>
              <a:rPr lang="en-US" sz="2000">
                <a:latin typeface="Trebuchet MS"/>
                <a:cs typeface="Trebuchet MS"/>
              </a:rPr>
              <a:t>cases</a:t>
            </a:r>
            <a:r>
              <a:rPr lang="en-US" sz="2000" spc="-35">
                <a:latin typeface="Trebuchet MS"/>
                <a:cs typeface="Trebuchet MS"/>
              </a:rPr>
              <a:t> </a:t>
            </a:r>
            <a:r>
              <a:rPr lang="en-US" sz="2000">
                <a:latin typeface="Trebuchet MS"/>
                <a:cs typeface="Trebuchet MS"/>
              </a:rPr>
              <a:t>will</a:t>
            </a:r>
            <a:r>
              <a:rPr lang="en-US" sz="2000" spc="-55">
                <a:latin typeface="Trebuchet MS"/>
                <a:cs typeface="Trebuchet MS"/>
              </a:rPr>
              <a:t> </a:t>
            </a:r>
            <a:r>
              <a:rPr lang="en-US" sz="2000">
                <a:latin typeface="Trebuchet MS"/>
                <a:cs typeface="Trebuchet MS"/>
              </a:rPr>
              <a:t>present</a:t>
            </a:r>
            <a:r>
              <a:rPr lang="en-US" sz="2000" spc="-30">
                <a:latin typeface="Trebuchet MS"/>
                <a:cs typeface="Trebuchet MS"/>
              </a:rPr>
              <a:t> </a:t>
            </a:r>
            <a:r>
              <a:rPr lang="en-US" sz="2000">
                <a:latin typeface="Trebuchet MS"/>
                <a:cs typeface="Trebuchet MS"/>
              </a:rPr>
              <a:t>challenges</a:t>
            </a:r>
            <a:r>
              <a:rPr lang="en-US" sz="2000" spc="-25">
                <a:latin typeface="Trebuchet MS"/>
                <a:cs typeface="Trebuchet MS"/>
              </a:rPr>
              <a:t> </a:t>
            </a:r>
            <a:r>
              <a:rPr lang="en-US" sz="2000">
                <a:latin typeface="Trebuchet MS"/>
                <a:cs typeface="Trebuchet MS"/>
              </a:rPr>
              <a:t>closer</a:t>
            </a:r>
            <a:r>
              <a:rPr lang="en-US" sz="2000" spc="-50">
                <a:latin typeface="Trebuchet MS"/>
                <a:cs typeface="Trebuchet MS"/>
              </a:rPr>
              <a:t> </a:t>
            </a:r>
            <a:r>
              <a:rPr lang="en-US" sz="2000">
                <a:latin typeface="Trebuchet MS"/>
                <a:cs typeface="Trebuchet MS"/>
              </a:rPr>
              <a:t>to</a:t>
            </a:r>
            <a:r>
              <a:rPr lang="en-US" sz="2000" spc="-55">
                <a:latin typeface="Trebuchet MS"/>
                <a:cs typeface="Trebuchet MS"/>
              </a:rPr>
              <a:t> </a:t>
            </a:r>
            <a:r>
              <a:rPr lang="en-US" sz="2000">
                <a:latin typeface="Trebuchet MS"/>
                <a:cs typeface="Trebuchet MS"/>
              </a:rPr>
              <a:t>the</a:t>
            </a:r>
            <a:r>
              <a:rPr lang="en-US" sz="2000" spc="-45">
                <a:latin typeface="Trebuchet MS"/>
                <a:cs typeface="Trebuchet MS"/>
              </a:rPr>
              <a:t> </a:t>
            </a:r>
            <a:r>
              <a:rPr lang="en-US" sz="2000">
                <a:latin typeface="Trebuchet MS"/>
                <a:cs typeface="Trebuchet MS"/>
              </a:rPr>
              <a:t>boundaries</a:t>
            </a:r>
            <a:r>
              <a:rPr lang="en-US" sz="2000" spc="-15">
                <a:latin typeface="Trebuchet MS"/>
                <a:cs typeface="Trebuchet MS"/>
              </a:rPr>
              <a:t> </a:t>
            </a:r>
            <a:r>
              <a:rPr lang="en-US" sz="2000" spc="-25">
                <a:latin typeface="Trebuchet MS"/>
                <a:cs typeface="Trebuchet MS"/>
              </a:rPr>
              <a:t>of </a:t>
            </a:r>
            <a:r>
              <a:rPr lang="en-US" sz="2000">
                <a:latin typeface="Trebuchet MS"/>
                <a:cs typeface="Trebuchet MS"/>
              </a:rPr>
              <a:t>judicial</a:t>
            </a:r>
            <a:r>
              <a:rPr lang="en-US" sz="2000" spc="-35">
                <a:latin typeface="Trebuchet MS"/>
                <a:cs typeface="Trebuchet MS"/>
              </a:rPr>
              <a:t> </a:t>
            </a:r>
            <a:r>
              <a:rPr lang="en-US" sz="2000" spc="-25">
                <a:latin typeface="Trebuchet MS"/>
                <a:cs typeface="Trebuchet MS"/>
              </a:rPr>
              <a:t>review. </a:t>
            </a:r>
            <a:r>
              <a:rPr lang="en-US" sz="2000">
                <a:latin typeface="Trebuchet MS"/>
                <a:cs typeface="Trebuchet MS"/>
              </a:rPr>
              <a:t>For</a:t>
            </a:r>
            <a:r>
              <a:rPr lang="en-US" sz="2000" spc="-40">
                <a:latin typeface="Trebuchet MS"/>
                <a:cs typeface="Trebuchet MS"/>
              </a:rPr>
              <a:t> </a:t>
            </a:r>
            <a:r>
              <a:rPr lang="en-US" sz="2000" spc="-30">
                <a:latin typeface="Trebuchet MS"/>
                <a:cs typeface="Trebuchet MS"/>
              </a:rPr>
              <a:t>now,</a:t>
            </a:r>
            <a:r>
              <a:rPr lang="en-US" sz="2000" spc="-35">
                <a:latin typeface="Trebuchet MS"/>
                <a:cs typeface="Trebuchet MS"/>
              </a:rPr>
              <a:t> </a:t>
            </a:r>
            <a:r>
              <a:rPr lang="en-US" sz="2000">
                <a:latin typeface="Trebuchet MS"/>
                <a:cs typeface="Trebuchet MS"/>
              </a:rPr>
              <a:t>it</a:t>
            </a:r>
            <a:r>
              <a:rPr lang="en-US" sz="2000" spc="-55">
                <a:latin typeface="Trebuchet MS"/>
                <a:cs typeface="Trebuchet MS"/>
              </a:rPr>
              <a:t> </a:t>
            </a:r>
            <a:r>
              <a:rPr lang="en-US" sz="2000">
                <a:latin typeface="Trebuchet MS"/>
                <a:cs typeface="Trebuchet MS"/>
              </a:rPr>
              <a:t>is</a:t>
            </a:r>
            <a:r>
              <a:rPr lang="en-US" sz="2000" spc="-50">
                <a:latin typeface="Trebuchet MS"/>
                <a:cs typeface="Trebuchet MS"/>
              </a:rPr>
              <a:t> </a:t>
            </a:r>
            <a:r>
              <a:rPr lang="en-US" sz="2000">
                <a:latin typeface="Trebuchet MS"/>
                <a:cs typeface="Trebuchet MS"/>
              </a:rPr>
              <a:t>enough</a:t>
            </a:r>
            <a:r>
              <a:rPr lang="en-US" sz="2000" spc="-15">
                <a:latin typeface="Trebuchet MS"/>
                <a:cs typeface="Trebuchet MS"/>
              </a:rPr>
              <a:t> </a:t>
            </a:r>
            <a:r>
              <a:rPr lang="en-US" sz="2000">
                <a:latin typeface="Trebuchet MS"/>
                <a:cs typeface="Trebuchet MS"/>
              </a:rPr>
              <a:t>to</a:t>
            </a:r>
            <a:r>
              <a:rPr lang="en-US" sz="2000" spc="-60">
                <a:latin typeface="Trebuchet MS"/>
                <a:cs typeface="Trebuchet MS"/>
              </a:rPr>
              <a:t> </a:t>
            </a:r>
            <a:r>
              <a:rPr lang="en-US" sz="2000">
                <a:latin typeface="Trebuchet MS"/>
                <a:cs typeface="Trebuchet MS"/>
              </a:rPr>
              <a:t>say</a:t>
            </a:r>
            <a:r>
              <a:rPr lang="en-US" sz="2000" spc="-35">
                <a:latin typeface="Trebuchet MS"/>
                <a:cs typeface="Trebuchet MS"/>
              </a:rPr>
              <a:t> </a:t>
            </a:r>
            <a:r>
              <a:rPr lang="en-US" sz="2000">
                <a:latin typeface="Trebuchet MS"/>
                <a:cs typeface="Trebuchet MS"/>
              </a:rPr>
              <a:t>that</a:t>
            </a:r>
            <a:r>
              <a:rPr lang="en-US" sz="2000" spc="-45">
                <a:latin typeface="Trebuchet MS"/>
                <a:cs typeface="Trebuchet MS"/>
              </a:rPr>
              <a:t> </a:t>
            </a:r>
            <a:r>
              <a:rPr lang="en-US" sz="2000">
                <a:latin typeface="Trebuchet MS"/>
                <a:cs typeface="Trebuchet MS"/>
              </a:rPr>
              <a:t>the</a:t>
            </a:r>
            <a:r>
              <a:rPr lang="en-US" sz="2000" spc="-50">
                <a:latin typeface="Trebuchet MS"/>
                <a:cs typeface="Trebuchet MS"/>
              </a:rPr>
              <a:t> </a:t>
            </a:r>
            <a:r>
              <a:rPr lang="en-US" sz="2000" spc="-10">
                <a:latin typeface="Trebuchet MS"/>
                <a:cs typeface="Trebuchet MS"/>
              </a:rPr>
              <a:t>mental </a:t>
            </a:r>
            <a:r>
              <a:rPr lang="en-US" sz="2000">
                <a:latin typeface="Trebuchet MS"/>
                <a:cs typeface="Trebuchet MS"/>
              </a:rPr>
              <a:t>anguish</a:t>
            </a:r>
            <a:r>
              <a:rPr lang="en-US" sz="2000" spc="-30">
                <a:latin typeface="Trebuchet MS"/>
                <a:cs typeface="Trebuchet MS"/>
              </a:rPr>
              <a:t> </a:t>
            </a:r>
            <a:r>
              <a:rPr lang="en-US" sz="2000">
                <a:latin typeface="Trebuchet MS"/>
                <a:cs typeface="Trebuchet MS"/>
              </a:rPr>
              <a:t>verdict</a:t>
            </a:r>
            <a:r>
              <a:rPr lang="en-US" sz="2000" spc="-30">
                <a:latin typeface="Trebuchet MS"/>
                <a:cs typeface="Trebuchet MS"/>
              </a:rPr>
              <a:t> </a:t>
            </a:r>
            <a:r>
              <a:rPr lang="en-US" sz="2000">
                <a:latin typeface="Trebuchet MS"/>
                <a:cs typeface="Trebuchet MS"/>
              </a:rPr>
              <a:t>in</a:t>
            </a:r>
            <a:r>
              <a:rPr lang="en-US" sz="2000" spc="-50">
                <a:latin typeface="Trebuchet MS"/>
                <a:cs typeface="Trebuchet MS"/>
              </a:rPr>
              <a:t> </a:t>
            </a:r>
            <a:r>
              <a:rPr lang="en-US" sz="2000">
                <a:latin typeface="Trebuchet MS"/>
                <a:cs typeface="Trebuchet MS"/>
              </a:rPr>
              <a:t>this</a:t>
            </a:r>
            <a:r>
              <a:rPr lang="en-US" sz="2000" spc="-50">
                <a:latin typeface="Trebuchet MS"/>
                <a:cs typeface="Trebuchet MS"/>
              </a:rPr>
              <a:t> </a:t>
            </a:r>
            <a:r>
              <a:rPr lang="en-US" sz="2000">
                <a:latin typeface="Trebuchet MS"/>
                <a:cs typeface="Trebuchet MS"/>
              </a:rPr>
              <a:t>case</a:t>
            </a:r>
            <a:r>
              <a:rPr lang="en-US" sz="2000" spc="-20">
                <a:latin typeface="Trebuchet MS"/>
                <a:cs typeface="Trebuchet MS"/>
              </a:rPr>
              <a:t> </a:t>
            </a:r>
            <a:r>
              <a:rPr lang="en-US" sz="2000">
                <a:latin typeface="Trebuchet MS"/>
                <a:cs typeface="Trebuchet MS"/>
              </a:rPr>
              <a:t>is</a:t>
            </a:r>
            <a:r>
              <a:rPr lang="en-US" sz="2000" spc="-45">
                <a:latin typeface="Trebuchet MS"/>
                <a:cs typeface="Trebuchet MS"/>
              </a:rPr>
              <a:t> </a:t>
            </a:r>
            <a:r>
              <a:rPr lang="en-US" sz="2000">
                <a:latin typeface="Trebuchet MS"/>
                <a:cs typeface="Trebuchet MS"/>
              </a:rPr>
              <a:t>legally</a:t>
            </a:r>
            <a:r>
              <a:rPr lang="en-US" sz="2000" spc="-35">
                <a:latin typeface="Trebuchet MS"/>
                <a:cs typeface="Trebuchet MS"/>
              </a:rPr>
              <a:t> </a:t>
            </a:r>
            <a:r>
              <a:rPr lang="en-US" sz="2000">
                <a:latin typeface="Trebuchet MS"/>
                <a:cs typeface="Trebuchet MS"/>
              </a:rPr>
              <a:t>infirm</a:t>
            </a:r>
            <a:r>
              <a:rPr lang="en-US" sz="2000" spc="-35">
                <a:latin typeface="Trebuchet MS"/>
                <a:cs typeface="Trebuchet MS"/>
              </a:rPr>
              <a:t> </a:t>
            </a:r>
            <a:r>
              <a:rPr lang="en-US" sz="2000">
                <a:latin typeface="Trebuchet MS"/>
                <a:cs typeface="Trebuchet MS"/>
              </a:rPr>
              <a:t>under</a:t>
            </a:r>
            <a:r>
              <a:rPr lang="en-US" sz="2000" spc="-30">
                <a:latin typeface="Trebuchet MS"/>
                <a:cs typeface="Trebuchet MS"/>
              </a:rPr>
              <a:t> </a:t>
            </a:r>
            <a:r>
              <a:rPr lang="en-US" sz="2000">
                <a:latin typeface="Trebuchet MS"/>
                <a:cs typeface="Trebuchet MS"/>
              </a:rPr>
              <a:t>either</a:t>
            </a:r>
            <a:r>
              <a:rPr lang="en-US" sz="2000" spc="-35">
                <a:latin typeface="Trebuchet MS"/>
                <a:cs typeface="Trebuchet MS"/>
              </a:rPr>
              <a:t> </a:t>
            </a:r>
            <a:r>
              <a:rPr lang="en-US" sz="2000" spc="-25">
                <a:latin typeface="Trebuchet MS"/>
                <a:cs typeface="Trebuchet MS"/>
              </a:rPr>
              <a:t>the </a:t>
            </a:r>
            <a:r>
              <a:rPr lang="en-US" sz="2000">
                <a:latin typeface="Trebuchet MS"/>
                <a:cs typeface="Trebuchet MS"/>
              </a:rPr>
              <a:t>plurality's</a:t>
            </a:r>
            <a:r>
              <a:rPr lang="en-US" sz="2000" spc="-40">
                <a:latin typeface="Trebuchet MS"/>
                <a:cs typeface="Trebuchet MS"/>
              </a:rPr>
              <a:t> </a:t>
            </a:r>
            <a:r>
              <a:rPr lang="en-US" sz="2000">
                <a:latin typeface="Trebuchet MS"/>
                <a:cs typeface="Trebuchet MS"/>
              </a:rPr>
              <a:t>or</a:t>
            </a:r>
            <a:r>
              <a:rPr lang="en-US" sz="2000" spc="-40">
                <a:latin typeface="Trebuchet MS"/>
                <a:cs typeface="Trebuchet MS"/>
              </a:rPr>
              <a:t> </a:t>
            </a:r>
            <a:r>
              <a:rPr lang="en-US" sz="2000">
                <a:latin typeface="Trebuchet MS"/>
                <a:cs typeface="Trebuchet MS"/>
              </a:rPr>
              <a:t>Justice</a:t>
            </a:r>
            <a:r>
              <a:rPr lang="en-US" sz="2000" spc="-45">
                <a:latin typeface="Trebuchet MS"/>
                <a:cs typeface="Trebuchet MS"/>
              </a:rPr>
              <a:t> </a:t>
            </a:r>
            <a:r>
              <a:rPr lang="en-US" sz="2000">
                <a:latin typeface="Trebuchet MS"/>
                <a:cs typeface="Trebuchet MS"/>
              </a:rPr>
              <a:t>Devine's</a:t>
            </a:r>
            <a:r>
              <a:rPr lang="en-US" sz="2000" spc="-25">
                <a:latin typeface="Trebuchet MS"/>
                <a:cs typeface="Trebuchet MS"/>
              </a:rPr>
              <a:t> </a:t>
            </a:r>
            <a:r>
              <a:rPr lang="en-US" sz="2000">
                <a:latin typeface="Trebuchet MS"/>
                <a:cs typeface="Trebuchet MS"/>
              </a:rPr>
              <a:t>articulation</a:t>
            </a:r>
            <a:r>
              <a:rPr lang="en-US" sz="2000" spc="-40">
                <a:latin typeface="Trebuchet MS"/>
                <a:cs typeface="Trebuchet MS"/>
              </a:rPr>
              <a:t> </a:t>
            </a:r>
            <a:r>
              <a:rPr lang="en-US" sz="2000">
                <a:latin typeface="Trebuchet MS"/>
                <a:cs typeface="Trebuchet MS"/>
              </a:rPr>
              <a:t>of</a:t>
            </a:r>
            <a:r>
              <a:rPr lang="en-US" sz="2000" spc="-60">
                <a:latin typeface="Trebuchet MS"/>
                <a:cs typeface="Trebuchet MS"/>
              </a:rPr>
              <a:t> </a:t>
            </a:r>
            <a:r>
              <a:rPr lang="en-US" sz="2000">
                <a:latin typeface="Trebuchet MS"/>
                <a:cs typeface="Trebuchet MS"/>
              </a:rPr>
              <a:t>the</a:t>
            </a:r>
            <a:r>
              <a:rPr lang="en-US" sz="2000" spc="-40">
                <a:latin typeface="Trebuchet MS"/>
                <a:cs typeface="Trebuchet MS"/>
              </a:rPr>
              <a:t> </a:t>
            </a:r>
            <a:r>
              <a:rPr lang="en-US" sz="2000" spc="-10">
                <a:latin typeface="Trebuchet MS"/>
                <a:cs typeface="Trebuchet MS"/>
              </a:rPr>
              <a:t>appropriate </a:t>
            </a:r>
            <a:r>
              <a:rPr lang="en-US" sz="2000">
                <a:latin typeface="Trebuchet MS"/>
                <a:cs typeface="Trebuchet MS"/>
              </a:rPr>
              <a:t>standard</a:t>
            </a:r>
            <a:r>
              <a:rPr lang="en-US" sz="2000" spc="-25">
                <a:latin typeface="Trebuchet MS"/>
                <a:cs typeface="Trebuchet MS"/>
              </a:rPr>
              <a:t> </a:t>
            </a:r>
            <a:r>
              <a:rPr lang="en-US" sz="2000">
                <a:latin typeface="Trebuchet MS"/>
                <a:cs typeface="Trebuchet MS"/>
              </a:rPr>
              <a:t>for</a:t>
            </a:r>
            <a:r>
              <a:rPr lang="en-US" sz="2000" spc="-50">
                <a:latin typeface="Trebuchet MS"/>
                <a:cs typeface="Trebuchet MS"/>
              </a:rPr>
              <a:t> </a:t>
            </a:r>
            <a:r>
              <a:rPr lang="en-US" sz="2000" spc="-10">
                <a:latin typeface="Trebuchet MS"/>
                <a:cs typeface="Trebuchet MS"/>
              </a:rPr>
              <a:t>review.”</a:t>
            </a:r>
            <a:endParaRPr lang="en-US" sz="2000">
              <a:latin typeface="Trebuchet MS"/>
              <a:cs typeface="Trebuchet MS"/>
            </a:endParaRPr>
          </a:p>
          <a:p>
            <a:pPr marL="438785" marR="405130" indent="0">
              <a:buClr>
                <a:srgbClr val="C00000"/>
              </a:buClr>
              <a:buSzPct val="80000"/>
              <a:buNone/>
              <a:tabLst>
                <a:tab pos="781685" algn="l"/>
              </a:tabLst>
            </a:pPr>
            <a:endParaRPr lang="en-US" sz="2000">
              <a:latin typeface="Trebuchet MS"/>
              <a:cs typeface="Trebuchet MS"/>
            </a:endParaRPr>
          </a:p>
        </p:txBody>
      </p:sp>
    </p:spTree>
    <p:extLst>
      <p:ext uri="{BB962C8B-B14F-4D97-AF65-F5344CB8AC3E}">
        <p14:creationId xmlns:p14="http://schemas.microsoft.com/office/powerpoint/2010/main" val="239379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408A4F7-FFCB-8D55-EF1D-3A2AF1C31CA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18C516-0232-F9CC-AEF1-95D86D47A7A4}"/>
              </a:ext>
            </a:extLst>
          </p:cNvPr>
          <p:cNvSpPr>
            <a:spLocks noGrp="1"/>
          </p:cNvSpPr>
          <p:nvPr>
            <p:ph type="title"/>
          </p:nvPr>
        </p:nvSpPr>
        <p:spPr>
          <a:xfrm>
            <a:off x="466722" y="586855"/>
            <a:ext cx="3201366" cy="3387497"/>
          </a:xfrm>
        </p:spPr>
        <p:txBody>
          <a:bodyPr anchor="b">
            <a:normAutofit/>
          </a:bodyPr>
          <a:lstStyle/>
          <a:p>
            <a:pPr marL="12700" algn="r">
              <a:spcBef>
                <a:spcPts val="100"/>
              </a:spcBef>
            </a:pPr>
            <a:r>
              <a:rPr lang="en-US" sz="4000">
                <a:solidFill>
                  <a:srgbClr val="FFFFFF"/>
                </a:solidFill>
              </a:rPr>
              <a:t>Plurality Opinion</a:t>
            </a:r>
            <a:endParaRPr lang="en-US" sz="4000">
              <a:solidFill>
                <a:srgbClr val="FFFFFF"/>
              </a:solidFill>
              <a:latin typeface="Trebuchet MS"/>
              <a:cs typeface="Trebuchet MS"/>
            </a:endParaRPr>
          </a:p>
        </p:txBody>
      </p:sp>
      <p:sp>
        <p:nvSpPr>
          <p:cNvPr id="3" name="Content Placeholder 2">
            <a:extLst>
              <a:ext uri="{FF2B5EF4-FFF2-40B4-BE49-F238E27FC236}">
                <a16:creationId xmlns:a16="http://schemas.microsoft.com/office/drawing/2014/main" id="{2CC1B18D-CCC0-2567-3949-98DD5F49727E}"/>
              </a:ext>
            </a:extLst>
          </p:cNvPr>
          <p:cNvSpPr>
            <a:spLocks noGrp="1"/>
          </p:cNvSpPr>
          <p:nvPr>
            <p:ph idx="1"/>
          </p:nvPr>
        </p:nvSpPr>
        <p:spPr>
          <a:xfrm>
            <a:off x="4810259" y="649480"/>
            <a:ext cx="6555347" cy="5546047"/>
          </a:xfrm>
        </p:spPr>
        <p:txBody>
          <a:bodyPr anchor="ctr">
            <a:normAutofit/>
          </a:bodyPr>
          <a:lstStyle/>
          <a:p>
            <a:pPr marL="469265" marR="8255" indent="-342900">
              <a:buClr>
                <a:srgbClr val="C00000"/>
              </a:buClr>
              <a:buSzPct val="78947"/>
              <a:buFont typeface="Arial"/>
              <a:buChar char="•"/>
              <a:tabLst>
                <a:tab pos="469265" algn="l"/>
              </a:tabLst>
            </a:pPr>
            <a:r>
              <a:rPr lang="en-US" sz="1900">
                <a:latin typeface="Trebuchet MS"/>
                <a:cs typeface="Trebuchet MS"/>
              </a:rPr>
              <a:t>Unsubstantiated anchors are out. Id. at 561; id. at 572–73,id. at 575 n.4 (all justices);</a:t>
            </a:r>
          </a:p>
          <a:p>
            <a:pPr marL="469265" marR="8255" indent="-342900">
              <a:buClr>
                <a:srgbClr val="C00000"/>
              </a:buClr>
              <a:buSzPct val="78947"/>
              <a:buFont typeface="Arial"/>
              <a:buChar char="•"/>
              <a:tabLst>
                <a:tab pos="469265" algn="l"/>
              </a:tabLst>
            </a:pPr>
            <a:r>
              <a:rPr lang="en-US" sz="1900">
                <a:latin typeface="Trebuchet MS"/>
                <a:cs typeface="Trebuchet MS"/>
              </a:rPr>
              <a:t>Ratios between economic vs. non-economic damages are not required in wrongful-death cases,but they can (and perhaps should) be considered in some types of cases.</a:t>
            </a:r>
          </a:p>
          <a:p>
            <a:pPr marL="469265" marR="8255" indent="-342900">
              <a:buClr>
                <a:srgbClr val="C00000"/>
              </a:buClr>
              <a:buSzPct val="78947"/>
              <a:buFont typeface="Arial"/>
              <a:buChar char="•"/>
              <a:tabLst>
                <a:tab pos="469265" algn="l"/>
              </a:tabLst>
            </a:pPr>
            <a:r>
              <a:rPr lang="en-US" sz="1900">
                <a:latin typeface="Trebuchet MS"/>
                <a:cs typeface="Trebuchet MS"/>
              </a:rPr>
              <a:t>Gregory, 670 S.W.3d at 559–60. (Blacklock, Hecht, Busby, Bland).</a:t>
            </a:r>
          </a:p>
          <a:p>
            <a:pPr marL="469265" marR="8255" indent="-342900">
              <a:buClr>
                <a:srgbClr val="C00000"/>
              </a:buClr>
              <a:buSzPct val="78947"/>
              <a:buFont typeface="Arial"/>
              <a:buChar char="•"/>
              <a:tabLst>
                <a:tab pos="469265" algn="l"/>
              </a:tabLst>
            </a:pPr>
            <a:r>
              <a:rPr lang="en-US" sz="1900">
                <a:latin typeface="Trebuchet MS"/>
                <a:cs typeface="Trebuchet MS"/>
              </a:rPr>
              <a:t>Proper legal standard for non-economic damages should be</a:t>
            </a:r>
          </a:p>
          <a:p>
            <a:pPr marL="926465" marR="8255" lvl="1" indent="-342900">
              <a:buClr>
                <a:srgbClr val="C00000"/>
              </a:buClr>
              <a:buSzPct val="78947"/>
              <a:buFont typeface="Arial"/>
              <a:buChar char="•"/>
              <a:tabLst>
                <a:tab pos="469265" algn="l"/>
              </a:tabLst>
            </a:pPr>
            <a:r>
              <a:rPr lang="en-US" sz="1900">
                <a:latin typeface="Trebuchet MS"/>
                <a:cs typeface="Trebuchet MS"/>
              </a:rPr>
              <a:t>(1) the existence of compensable mental anguish or loss of companionship; and</a:t>
            </a:r>
          </a:p>
          <a:p>
            <a:pPr marL="926465" marR="8255" lvl="1" indent="-342900">
              <a:buClr>
                <a:srgbClr val="C00000"/>
              </a:buClr>
              <a:buSzPct val="78947"/>
              <a:buFont typeface="Arial"/>
              <a:buChar char="•"/>
              <a:tabLst>
                <a:tab pos="469265" algn="l"/>
              </a:tabLst>
            </a:pPr>
            <a:r>
              <a:rPr lang="en-US" sz="1900">
                <a:latin typeface="Trebuchet MS"/>
                <a:cs typeface="Trebuchet MS"/>
              </a:rPr>
              <a:t>(2) a rational connection, grounded in the evidence, between the injuries suffered and the amount awarded. Id. at 551; 577 n.11 (Blacklock, Hecht, Busby, Bland)</a:t>
            </a:r>
          </a:p>
          <a:p>
            <a:pPr marL="469265" marR="8255" indent="-342900">
              <a:buClr>
                <a:srgbClr val="C00000"/>
              </a:buClr>
              <a:buSzPct val="78947"/>
              <a:buFont typeface="Arial"/>
              <a:buChar char="•"/>
              <a:tabLst>
                <a:tab pos="469265" algn="l"/>
              </a:tabLst>
            </a:pPr>
            <a:r>
              <a:rPr lang="en-US" sz="1900">
                <a:latin typeface="Trebuchet MS"/>
                <a:cs typeface="Trebuchet MS"/>
              </a:rPr>
              <a:t>Whatever the standard is, it should be the same for death and non-death cases alike. Id. at 569.</a:t>
            </a:r>
          </a:p>
          <a:p>
            <a:pPr marL="438785" marR="405130" indent="0">
              <a:buClr>
                <a:srgbClr val="C00000"/>
              </a:buClr>
              <a:buSzPct val="80000"/>
              <a:buNone/>
              <a:tabLst>
                <a:tab pos="781685" algn="l"/>
              </a:tabLst>
            </a:pPr>
            <a:endParaRPr lang="en-US" sz="1900">
              <a:latin typeface="Trebuchet MS"/>
              <a:cs typeface="Trebuchet MS"/>
            </a:endParaRPr>
          </a:p>
        </p:txBody>
      </p:sp>
    </p:spTree>
    <p:extLst>
      <p:ext uri="{BB962C8B-B14F-4D97-AF65-F5344CB8AC3E}">
        <p14:creationId xmlns:p14="http://schemas.microsoft.com/office/powerpoint/2010/main" val="38661866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CB019DE-F950-F1D4-25FD-33765E0944A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2A1756-4F11-AAC6-991E-7FB8DF5CB608}"/>
              </a:ext>
            </a:extLst>
          </p:cNvPr>
          <p:cNvSpPr>
            <a:spLocks noGrp="1"/>
          </p:cNvSpPr>
          <p:nvPr>
            <p:ph type="title"/>
          </p:nvPr>
        </p:nvSpPr>
        <p:spPr>
          <a:xfrm>
            <a:off x="466722" y="586855"/>
            <a:ext cx="3201366" cy="3387497"/>
          </a:xfrm>
        </p:spPr>
        <p:txBody>
          <a:bodyPr anchor="b">
            <a:normAutofit/>
          </a:bodyPr>
          <a:lstStyle/>
          <a:p>
            <a:pPr marL="12700" algn="r">
              <a:spcBef>
                <a:spcPts val="100"/>
              </a:spcBef>
            </a:pPr>
            <a:r>
              <a:rPr lang="en-US" sz="4000">
                <a:solidFill>
                  <a:srgbClr val="FFFFFF"/>
                </a:solidFill>
              </a:rPr>
              <a:t>Concurring Opinions</a:t>
            </a:r>
            <a:endParaRPr lang="en-US" sz="4000">
              <a:solidFill>
                <a:srgbClr val="FFFFFF"/>
              </a:solidFill>
              <a:latin typeface="Trebuchet MS"/>
              <a:cs typeface="Trebuchet MS"/>
            </a:endParaRPr>
          </a:p>
        </p:txBody>
      </p:sp>
      <p:sp>
        <p:nvSpPr>
          <p:cNvPr id="3" name="Content Placeholder 2">
            <a:extLst>
              <a:ext uri="{FF2B5EF4-FFF2-40B4-BE49-F238E27FC236}">
                <a16:creationId xmlns:a16="http://schemas.microsoft.com/office/drawing/2014/main" id="{E279C8D5-B6CB-4784-5F60-6A31358D5F88}"/>
              </a:ext>
            </a:extLst>
          </p:cNvPr>
          <p:cNvSpPr>
            <a:spLocks noGrp="1"/>
          </p:cNvSpPr>
          <p:nvPr>
            <p:ph idx="1"/>
          </p:nvPr>
        </p:nvSpPr>
        <p:spPr>
          <a:xfrm>
            <a:off x="4810259" y="649480"/>
            <a:ext cx="6555347" cy="5546047"/>
          </a:xfrm>
        </p:spPr>
        <p:txBody>
          <a:bodyPr anchor="ctr">
            <a:normAutofit/>
          </a:bodyPr>
          <a:lstStyle/>
          <a:p>
            <a:pPr marL="0" indent="0">
              <a:buNone/>
            </a:pPr>
            <a:r>
              <a:rPr lang="en-US" sz="2000" u="sng">
                <a:uFill>
                  <a:solidFill>
                    <a:srgbClr val="FF0000"/>
                  </a:solidFill>
                </a:uFill>
                <a:cs typeface="Trebuchet MS"/>
              </a:rPr>
              <a:t>Justice</a:t>
            </a:r>
            <a:r>
              <a:rPr lang="en-US" sz="2000" u="sng" spc="-30">
                <a:uFill>
                  <a:solidFill>
                    <a:srgbClr val="FF0000"/>
                  </a:solidFill>
                </a:uFill>
                <a:cs typeface="Trebuchet MS"/>
              </a:rPr>
              <a:t> </a:t>
            </a:r>
            <a:r>
              <a:rPr lang="en-US" sz="2000" u="sng">
                <a:uFill>
                  <a:solidFill>
                    <a:srgbClr val="FF0000"/>
                  </a:solidFill>
                </a:uFill>
                <a:cs typeface="Trebuchet MS"/>
              </a:rPr>
              <a:t>Devine</a:t>
            </a:r>
            <a:r>
              <a:rPr lang="en-US" sz="2000" u="sng" spc="-35">
                <a:uFill>
                  <a:solidFill>
                    <a:srgbClr val="FF0000"/>
                  </a:solidFill>
                </a:uFill>
                <a:cs typeface="Trebuchet MS"/>
              </a:rPr>
              <a:t> </a:t>
            </a:r>
            <a:r>
              <a:rPr lang="en-US" sz="2000" u="sng">
                <a:uFill>
                  <a:solidFill>
                    <a:srgbClr val="FF0000"/>
                  </a:solidFill>
                </a:uFill>
                <a:cs typeface="Trebuchet MS"/>
              </a:rPr>
              <a:t>and</a:t>
            </a:r>
            <a:r>
              <a:rPr lang="en-US" sz="2000" u="sng" spc="-15">
                <a:uFill>
                  <a:solidFill>
                    <a:srgbClr val="FF0000"/>
                  </a:solidFill>
                </a:uFill>
                <a:cs typeface="Trebuchet MS"/>
              </a:rPr>
              <a:t> </a:t>
            </a:r>
            <a:r>
              <a:rPr lang="en-US" sz="2000" u="sng">
                <a:uFill>
                  <a:solidFill>
                    <a:srgbClr val="FF0000"/>
                  </a:solidFill>
                </a:uFill>
                <a:cs typeface="Trebuchet MS"/>
              </a:rPr>
              <a:t>Justice</a:t>
            </a:r>
            <a:r>
              <a:rPr lang="en-US" sz="2000" u="sng" spc="-30">
                <a:uFill>
                  <a:solidFill>
                    <a:srgbClr val="FF0000"/>
                  </a:solidFill>
                </a:uFill>
                <a:cs typeface="Trebuchet MS"/>
              </a:rPr>
              <a:t> </a:t>
            </a:r>
            <a:r>
              <a:rPr lang="en-US" sz="2000" u="sng" spc="-10">
                <a:uFill>
                  <a:solidFill>
                    <a:srgbClr val="FF0000"/>
                  </a:solidFill>
                </a:uFill>
                <a:cs typeface="Trebuchet MS"/>
              </a:rPr>
              <a:t>Boyd:</a:t>
            </a:r>
            <a:endParaRPr lang="en-US" sz="2000">
              <a:cs typeface="Trebuchet MS"/>
            </a:endParaRPr>
          </a:p>
          <a:p>
            <a:pPr marL="354965" indent="-342265">
              <a:buAutoNum type="arabicPeriod"/>
              <a:tabLst>
                <a:tab pos="354965" algn="l"/>
              </a:tabLst>
            </a:pPr>
            <a:r>
              <a:rPr lang="en-US" sz="2000">
                <a:cs typeface="Trebuchet MS"/>
              </a:rPr>
              <a:t>Agree</a:t>
            </a:r>
            <a:r>
              <a:rPr lang="en-US" sz="2000" spc="-40">
                <a:cs typeface="Trebuchet MS"/>
              </a:rPr>
              <a:t> </a:t>
            </a:r>
            <a:r>
              <a:rPr lang="en-US" sz="2000">
                <a:cs typeface="Trebuchet MS"/>
              </a:rPr>
              <a:t>that</a:t>
            </a:r>
            <a:r>
              <a:rPr lang="en-US" sz="2000" spc="-35">
                <a:cs typeface="Trebuchet MS"/>
              </a:rPr>
              <a:t> </a:t>
            </a:r>
            <a:r>
              <a:rPr lang="en-US" sz="2000">
                <a:cs typeface="Trebuchet MS"/>
              </a:rPr>
              <a:t>unsubstantiated</a:t>
            </a:r>
            <a:r>
              <a:rPr lang="en-US" sz="2000" spc="-55">
                <a:cs typeface="Trebuchet MS"/>
              </a:rPr>
              <a:t> </a:t>
            </a:r>
            <a:r>
              <a:rPr lang="en-US" sz="2000">
                <a:cs typeface="Trebuchet MS"/>
              </a:rPr>
              <a:t>anchors</a:t>
            </a:r>
            <a:r>
              <a:rPr lang="en-US" sz="2000" spc="-35">
                <a:cs typeface="Trebuchet MS"/>
              </a:rPr>
              <a:t> </a:t>
            </a:r>
            <a:r>
              <a:rPr lang="en-US" sz="2000">
                <a:cs typeface="Trebuchet MS"/>
              </a:rPr>
              <a:t>are</a:t>
            </a:r>
            <a:r>
              <a:rPr lang="en-US" sz="2000" spc="-15">
                <a:cs typeface="Trebuchet MS"/>
              </a:rPr>
              <a:t> </a:t>
            </a:r>
            <a:r>
              <a:rPr lang="en-US" sz="2000" spc="-25">
                <a:cs typeface="Trebuchet MS"/>
              </a:rPr>
              <a:t>out</a:t>
            </a:r>
            <a:endParaRPr lang="en-US" sz="2000">
              <a:cs typeface="Trebuchet MS"/>
            </a:endParaRPr>
          </a:p>
          <a:p>
            <a:pPr marL="354965" indent="-342265">
              <a:buAutoNum type="arabicPeriod"/>
              <a:tabLst>
                <a:tab pos="354965" algn="l"/>
              </a:tabLst>
            </a:pPr>
            <a:r>
              <a:rPr lang="en-US" sz="2000">
                <a:cs typeface="Trebuchet MS"/>
              </a:rPr>
              <a:t>Thinks</a:t>
            </a:r>
            <a:r>
              <a:rPr lang="en-US" sz="2000" spc="-30">
                <a:cs typeface="Trebuchet MS"/>
              </a:rPr>
              <a:t> </a:t>
            </a:r>
            <a:r>
              <a:rPr lang="en-US" sz="2000">
                <a:cs typeface="Trebuchet MS"/>
              </a:rPr>
              <a:t>that</a:t>
            </a:r>
            <a:r>
              <a:rPr lang="en-US" sz="2000" spc="-15">
                <a:cs typeface="Trebuchet MS"/>
              </a:rPr>
              <a:t> </a:t>
            </a:r>
            <a:r>
              <a:rPr lang="en-US" sz="2000">
                <a:cs typeface="Trebuchet MS"/>
              </a:rPr>
              <a:t>jury</a:t>
            </a:r>
            <a:r>
              <a:rPr lang="en-US" sz="2000" spc="-10">
                <a:cs typeface="Trebuchet MS"/>
              </a:rPr>
              <a:t> </a:t>
            </a:r>
            <a:r>
              <a:rPr lang="en-US" sz="2000">
                <a:cs typeface="Trebuchet MS"/>
              </a:rPr>
              <a:t>system</a:t>
            </a:r>
            <a:r>
              <a:rPr lang="en-US" sz="2000" spc="-35">
                <a:cs typeface="Trebuchet MS"/>
              </a:rPr>
              <a:t> </a:t>
            </a:r>
            <a:r>
              <a:rPr lang="en-US" sz="2000">
                <a:cs typeface="Trebuchet MS"/>
              </a:rPr>
              <a:t>holds</a:t>
            </a:r>
            <a:r>
              <a:rPr lang="en-US" sz="2000" spc="-25">
                <a:cs typeface="Trebuchet MS"/>
              </a:rPr>
              <a:t> </a:t>
            </a:r>
            <a:r>
              <a:rPr lang="en-US" sz="2000">
                <a:cs typeface="Trebuchet MS"/>
              </a:rPr>
              <a:t>its</a:t>
            </a:r>
            <a:r>
              <a:rPr lang="en-US" sz="2000" spc="-20">
                <a:cs typeface="Trebuchet MS"/>
              </a:rPr>
              <a:t> </a:t>
            </a:r>
            <a:r>
              <a:rPr lang="en-US" sz="2000">
                <a:cs typeface="Trebuchet MS"/>
              </a:rPr>
              <a:t>own</a:t>
            </a:r>
            <a:r>
              <a:rPr lang="en-US" sz="2000" spc="-20">
                <a:cs typeface="Trebuchet MS"/>
              </a:rPr>
              <a:t> </a:t>
            </a:r>
            <a:r>
              <a:rPr lang="en-US" sz="2000" spc="-10">
                <a:cs typeface="Trebuchet MS"/>
              </a:rPr>
              <a:t>cure, </a:t>
            </a:r>
            <a:r>
              <a:rPr lang="en-US" sz="2000">
                <a:cs typeface="Trebuchet MS"/>
              </a:rPr>
              <a:t>otherwise</a:t>
            </a:r>
            <a:r>
              <a:rPr lang="en-US" sz="2000" spc="-40">
                <a:cs typeface="Trebuchet MS"/>
              </a:rPr>
              <a:t> </a:t>
            </a:r>
            <a:r>
              <a:rPr lang="en-US" sz="2000">
                <a:cs typeface="Trebuchet MS"/>
              </a:rPr>
              <a:t>proper</a:t>
            </a:r>
            <a:r>
              <a:rPr lang="en-US" sz="2000" spc="-15">
                <a:cs typeface="Trebuchet MS"/>
              </a:rPr>
              <a:t> </a:t>
            </a:r>
            <a:r>
              <a:rPr lang="en-US" sz="2000">
                <a:cs typeface="Trebuchet MS"/>
              </a:rPr>
              <a:t>remedy</a:t>
            </a:r>
            <a:r>
              <a:rPr lang="en-US" sz="2000" spc="-35">
                <a:cs typeface="Trebuchet MS"/>
              </a:rPr>
              <a:t> </a:t>
            </a:r>
            <a:r>
              <a:rPr lang="en-US" sz="2000">
                <a:cs typeface="Trebuchet MS"/>
              </a:rPr>
              <a:t>for</a:t>
            </a:r>
            <a:r>
              <a:rPr lang="en-US" sz="2000" spc="-25">
                <a:cs typeface="Trebuchet MS"/>
              </a:rPr>
              <a:t> </a:t>
            </a:r>
            <a:r>
              <a:rPr lang="en-US" sz="2000">
                <a:cs typeface="Trebuchet MS"/>
              </a:rPr>
              <a:t>noneconomic</a:t>
            </a:r>
            <a:r>
              <a:rPr lang="en-US" sz="2000" spc="-55">
                <a:cs typeface="Trebuchet MS"/>
              </a:rPr>
              <a:t> </a:t>
            </a:r>
            <a:r>
              <a:rPr lang="en-US" sz="2000">
                <a:cs typeface="Trebuchet MS"/>
              </a:rPr>
              <a:t>damages</a:t>
            </a:r>
            <a:r>
              <a:rPr lang="en-US" sz="2000" spc="-25">
                <a:cs typeface="Trebuchet MS"/>
              </a:rPr>
              <a:t> </a:t>
            </a:r>
            <a:r>
              <a:rPr lang="en-US" sz="2000">
                <a:cs typeface="Trebuchet MS"/>
              </a:rPr>
              <a:t>is</a:t>
            </a:r>
            <a:r>
              <a:rPr lang="en-US" sz="2000" spc="-25">
                <a:cs typeface="Trebuchet MS"/>
              </a:rPr>
              <a:t> </a:t>
            </a:r>
            <a:r>
              <a:rPr lang="en-US" sz="2000">
                <a:cs typeface="Trebuchet MS"/>
              </a:rPr>
              <a:t>a</a:t>
            </a:r>
            <a:r>
              <a:rPr lang="en-US" sz="2000" spc="-20">
                <a:cs typeface="Trebuchet MS"/>
              </a:rPr>
              <a:t> </a:t>
            </a:r>
            <a:r>
              <a:rPr lang="en-US" sz="2000">
                <a:cs typeface="Trebuchet MS"/>
              </a:rPr>
              <a:t>legislative</a:t>
            </a:r>
            <a:r>
              <a:rPr lang="en-US" sz="2000" spc="-30">
                <a:cs typeface="Trebuchet MS"/>
              </a:rPr>
              <a:t> </a:t>
            </a:r>
            <a:r>
              <a:rPr lang="en-US" sz="2000" spc="-10">
                <a:cs typeface="Trebuchet MS"/>
              </a:rPr>
              <a:t>solution</a:t>
            </a:r>
            <a:endParaRPr lang="en-US" sz="2000">
              <a:cs typeface="Trebuchet MS"/>
            </a:endParaRPr>
          </a:p>
        </p:txBody>
      </p:sp>
    </p:spTree>
    <p:extLst>
      <p:ext uri="{BB962C8B-B14F-4D97-AF65-F5344CB8AC3E}">
        <p14:creationId xmlns:p14="http://schemas.microsoft.com/office/powerpoint/2010/main" val="19017700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6DBE89E-778B-8CEB-B0B9-3C4C47C43F3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852555-7B48-8A64-8C91-20BCE954988D}"/>
              </a:ext>
            </a:extLst>
          </p:cNvPr>
          <p:cNvSpPr>
            <a:spLocks noGrp="1"/>
          </p:cNvSpPr>
          <p:nvPr>
            <p:ph type="title"/>
          </p:nvPr>
        </p:nvSpPr>
        <p:spPr>
          <a:xfrm>
            <a:off x="466722" y="586855"/>
            <a:ext cx="3201366" cy="3387497"/>
          </a:xfrm>
        </p:spPr>
        <p:txBody>
          <a:bodyPr anchor="b">
            <a:normAutofit/>
          </a:bodyPr>
          <a:lstStyle/>
          <a:p>
            <a:pPr marL="12700" algn="r">
              <a:spcBef>
                <a:spcPts val="100"/>
              </a:spcBef>
            </a:pPr>
            <a:r>
              <a:rPr lang="en-US" sz="4000">
                <a:solidFill>
                  <a:srgbClr val="FFFFFF"/>
                </a:solidFill>
              </a:rPr>
              <a:t>Concurring Opinions</a:t>
            </a:r>
            <a:endParaRPr lang="en-US" sz="4000">
              <a:solidFill>
                <a:srgbClr val="FFFFFF"/>
              </a:solidFill>
              <a:latin typeface="Trebuchet MS"/>
              <a:cs typeface="Trebuchet MS"/>
            </a:endParaRPr>
          </a:p>
        </p:txBody>
      </p:sp>
      <p:sp>
        <p:nvSpPr>
          <p:cNvPr id="3" name="Content Placeholder 2">
            <a:extLst>
              <a:ext uri="{FF2B5EF4-FFF2-40B4-BE49-F238E27FC236}">
                <a16:creationId xmlns:a16="http://schemas.microsoft.com/office/drawing/2014/main" id="{7F770419-422A-3ACD-E3E7-ACEA4F0ECD33}"/>
              </a:ext>
            </a:extLst>
          </p:cNvPr>
          <p:cNvSpPr>
            <a:spLocks noGrp="1"/>
          </p:cNvSpPr>
          <p:nvPr>
            <p:ph idx="1"/>
          </p:nvPr>
        </p:nvSpPr>
        <p:spPr>
          <a:xfrm>
            <a:off x="4810259" y="649480"/>
            <a:ext cx="6555347" cy="5546047"/>
          </a:xfrm>
        </p:spPr>
        <p:txBody>
          <a:bodyPr anchor="ctr">
            <a:normAutofit/>
          </a:bodyPr>
          <a:lstStyle/>
          <a:p>
            <a:pPr marL="0" indent="0">
              <a:spcBef>
                <a:spcPts val="5"/>
              </a:spcBef>
              <a:buNone/>
            </a:pPr>
            <a:r>
              <a:rPr lang="en-US" sz="2000" u="sng">
                <a:uFill>
                  <a:solidFill>
                    <a:srgbClr val="FF0000"/>
                  </a:solidFill>
                </a:uFill>
                <a:cs typeface="Trebuchet MS"/>
              </a:rPr>
              <a:t>Justice</a:t>
            </a:r>
            <a:r>
              <a:rPr lang="en-US" sz="2000" u="sng" spc="-40">
                <a:uFill>
                  <a:solidFill>
                    <a:srgbClr val="FF0000"/>
                  </a:solidFill>
                </a:uFill>
                <a:cs typeface="Trebuchet MS"/>
              </a:rPr>
              <a:t> </a:t>
            </a:r>
            <a:r>
              <a:rPr lang="en-US" sz="2000" u="sng" spc="-10">
                <a:uFill>
                  <a:solidFill>
                    <a:srgbClr val="FF0000"/>
                  </a:solidFill>
                </a:uFill>
                <a:cs typeface="Trebuchet MS"/>
              </a:rPr>
              <a:t>Bland:</a:t>
            </a:r>
            <a:endParaRPr lang="en-US" sz="2000">
              <a:cs typeface="Trebuchet MS"/>
            </a:endParaRPr>
          </a:p>
          <a:p>
            <a:pPr marL="46355"/>
            <a:r>
              <a:rPr lang="en-US" sz="2000">
                <a:cs typeface="Trebuchet MS"/>
              </a:rPr>
              <a:t>Agrees</a:t>
            </a:r>
            <a:r>
              <a:rPr lang="en-US" sz="2000" spc="-40">
                <a:cs typeface="Trebuchet MS"/>
              </a:rPr>
              <a:t> </a:t>
            </a:r>
            <a:r>
              <a:rPr lang="en-US" sz="2000">
                <a:cs typeface="Trebuchet MS"/>
              </a:rPr>
              <a:t>with</a:t>
            </a:r>
            <a:r>
              <a:rPr lang="en-US" sz="2000" spc="-30">
                <a:cs typeface="Trebuchet MS"/>
              </a:rPr>
              <a:t> </a:t>
            </a:r>
            <a:r>
              <a:rPr lang="en-US" sz="2000">
                <a:cs typeface="Trebuchet MS"/>
              </a:rPr>
              <a:t>plurality</a:t>
            </a:r>
            <a:r>
              <a:rPr lang="en-US" sz="2000" spc="-35">
                <a:cs typeface="Trebuchet MS"/>
              </a:rPr>
              <a:t> </a:t>
            </a:r>
            <a:r>
              <a:rPr lang="en-US" sz="2000" spc="-20">
                <a:cs typeface="Trebuchet MS"/>
              </a:rPr>
              <a:t>that:</a:t>
            </a:r>
            <a:endParaRPr lang="en-US" sz="2000">
              <a:cs typeface="Trebuchet MS"/>
            </a:endParaRPr>
          </a:p>
          <a:p>
            <a:pPr marL="388620" indent="-342265">
              <a:buAutoNum type="arabicPeriod"/>
              <a:tabLst>
                <a:tab pos="388620" algn="l"/>
              </a:tabLst>
            </a:pPr>
            <a:r>
              <a:rPr lang="en-US" sz="2000">
                <a:cs typeface="Trebuchet MS"/>
              </a:rPr>
              <a:t>Unsubstantiated</a:t>
            </a:r>
            <a:r>
              <a:rPr lang="en-US" sz="2000" spc="-60">
                <a:cs typeface="Trebuchet MS"/>
              </a:rPr>
              <a:t> </a:t>
            </a:r>
            <a:r>
              <a:rPr lang="en-US" sz="2000">
                <a:cs typeface="Trebuchet MS"/>
              </a:rPr>
              <a:t>anchors</a:t>
            </a:r>
            <a:r>
              <a:rPr lang="en-US" sz="2000" spc="-40">
                <a:cs typeface="Trebuchet MS"/>
              </a:rPr>
              <a:t> </a:t>
            </a:r>
            <a:r>
              <a:rPr lang="en-US" sz="2000">
                <a:cs typeface="Trebuchet MS"/>
              </a:rPr>
              <a:t>are</a:t>
            </a:r>
            <a:r>
              <a:rPr lang="en-US" sz="2000" spc="-20">
                <a:cs typeface="Trebuchet MS"/>
              </a:rPr>
              <a:t> </a:t>
            </a:r>
            <a:r>
              <a:rPr lang="en-US" sz="2000" spc="-25">
                <a:cs typeface="Trebuchet MS"/>
              </a:rPr>
              <a:t>out</a:t>
            </a:r>
            <a:endParaRPr lang="en-US" sz="2000">
              <a:cs typeface="Trebuchet MS"/>
            </a:endParaRPr>
          </a:p>
          <a:p>
            <a:pPr marL="388620" indent="-342265">
              <a:buAutoNum type="arabicPeriod"/>
              <a:tabLst>
                <a:tab pos="388620" algn="l"/>
              </a:tabLst>
            </a:pPr>
            <a:r>
              <a:rPr lang="en-US" sz="2000">
                <a:cs typeface="Trebuchet MS"/>
              </a:rPr>
              <a:t>Unexamined</a:t>
            </a:r>
            <a:r>
              <a:rPr lang="en-US" sz="2000" spc="-50">
                <a:cs typeface="Trebuchet MS"/>
              </a:rPr>
              <a:t> </a:t>
            </a:r>
            <a:r>
              <a:rPr lang="en-US" sz="2000">
                <a:cs typeface="Trebuchet MS"/>
              </a:rPr>
              <a:t>ratios</a:t>
            </a:r>
            <a:r>
              <a:rPr lang="en-US" sz="2000" spc="-20">
                <a:cs typeface="Trebuchet MS"/>
              </a:rPr>
              <a:t> </a:t>
            </a:r>
            <a:r>
              <a:rPr lang="en-US" sz="2000">
                <a:cs typeface="Trebuchet MS"/>
              </a:rPr>
              <a:t>are</a:t>
            </a:r>
            <a:r>
              <a:rPr lang="en-US" sz="2000" spc="5">
                <a:cs typeface="Trebuchet MS"/>
              </a:rPr>
              <a:t> </a:t>
            </a:r>
            <a:r>
              <a:rPr lang="en-US" sz="2000" u="sng">
                <a:uFill>
                  <a:solidFill>
                    <a:srgbClr val="000000"/>
                  </a:solidFill>
                </a:uFill>
                <a:cs typeface="Trebuchet MS"/>
              </a:rPr>
              <a:t>not</a:t>
            </a:r>
            <a:r>
              <a:rPr lang="en-US" sz="2000" u="sng" spc="-45">
                <a:uFill>
                  <a:solidFill>
                    <a:srgbClr val="000000"/>
                  </a:solidFill>
                </a:uFill>
                <a:cs typeface="Trebuchet MS"/>
              </a:rPr>
              <a:t> </a:t>
            </a:r>
            <a:r>
              <a:rPr lang="en-US" sz="2000" u="sng">
                <a:uFill>
                  <a:solidFill>
                    <a:srgbClr val="000000"/>
                  </a:solidFill>
                </a:uFill>
                <a:cs typeface="Trebuchet MS"/>
              </a:rPr>
              <a:t>required</a:t>
            </a:r>
            <a:r>
              <a:rPr lang="en-US" sz="2000" u="sng" spc="-25">
                <a:uFill>
                  <a:solidFill>
                    <a:srgbClr val="000000"/>
                  </a:solidFill>
                </a:uFill>
                <a:cs typeface="Trebuchet MS"/>
              </a:rPr>
              <a:t> </a:t>
            </a:r>
            <a:r>
              <a:rPr lang="en-US" sz="2000">
                <a:cs typeface="Trebuchet MS"/>
              </a:rPr>
              <a:t>in</a:t>
            </a:r>
            <a:r>
              <a:rPr lang="en-US" sz="2000" spc="-10">
                <a:cs typeface="Trebuchet MS"/>
              </a:rPr>
              <a:t> </a:t>
            </a:r>
            <a:r>
              <a:rPr lang="en-US" sz="2000">
                <a:cs typeface="Trebuchet MS"/>
              </a:rPr>
              <a:t>wrongful</a:t>
            </a:r>
            <a:r>
              <a:rPr lang="en-US" sz="2000" spc="-55">
                <a:cs typeface="Trebuchet MS"/>
              </a:rPr>
              <a:t> </a:t>
            </a:r>
            <a:r>
              <a:rPr lang="en-US" sz="2000">
                <a:cs typeface="Trebuchet MS"/>
              </a:rPr>
              <a:t>death</a:t>
            </a:r>
            <a:r>
              <a:rPr lang="en-US" sz="2000" spc="-25">
                <a:cs typeface="Trebuchet MS"/>
              </a:rPr>
              <a:t> </a:t>
            </a:r>
            <a:r>
              <a:rPr lang="en-US" sz="2000" spc="-10">
                <a:cs typeface="Trebuchet MS"/>
              </a:rPr>
              <a:t>cases</a:t>
            </a:r>
            <a:endParaRPr lang="en-US" sz="2000">
              <a:cs typeface="Trebuchet MS"/>
            </a:endParaRPr>
          </a:p>
          <a:p>
            <a:pPr marL="389255" indent="-342900">
              <a:buAutoNum type="arabicPeriod"/>
              <a:tabLst>
                <a:tab pos="389255" algn="l"/>
              </a:tabLst>
            </a:pPr>
            <a:r>
              <a:rPr lang="en-US" sz="2000">
                <a:cs typeface="Trebuchet MS"/>
              </a:rPr>
              <a:t>Proper</a:t>
            </a:r>
            <a:r>
              <a:rPr lang="en-US" sz="2000" spc="-35">
                <a:cs typeface="Trebuchet MS"/>
              </a:rPr>
              <a:t> </a:t>
            </a:r>
            <a:r>
              <a:rPr lang="en-US" sz="2000">
                <a:cs typeface="Trebuchet MS"/>
              </a:rPr>
              <a:t>legal</a:t>
            </a:r>
            <a:r>
              <a:rPr lang="en-US" sz="2000" spc="-40">
                <a:cs typeface="Trebuchet MS"/>
              </a:rPr>
              <a:t> </a:t>
            </a:r>
            <a:r>
              <a:rPr lang="en-US" sz="2000">
                <a:cs typeface="Trebuchet MS"/>
              </a:rPr>
              <a:t>standard</a:t>
            </a:r>
            <a:r>
              <a:rPr lang="en-US" sz="2000" spc="-15">
                <a:cs typeface="Trebuchet MS"/>
              </a:rPr>
              <a:t> </a:t>
            </a:r>
            <a:r>
              <a:rPr lang="en-US" sz="2000">
                <a:cs typeface="Trebuchet MS"/>
              </a:rPr>
              <a:t>for</a:t>
            </a:r>
            <a:r>
              <a:rPr lang="en-US" sz="2000" spc="-30">
                <a:cs typeface="Trebuchet MS"/>
              </a:rPr>
              <a:t> </a:t>
            </a:r>
            <a:r>
              <a:rPr lang="en-US" sz="2000" spc="-10">
                <a:cs typeface="Trebuchet MS"/>
              </a:rPr>
              <a:t>non-</a:t>
            </a:r>
            <a:r>
              <a:rPr lang="en-US" sz="2000">
                <a:cs typeface="Trebuchet MS"/>
              </a:rPr>
              <a:t>economic</a:t>
            </a:r>
            <a:r>
              <a:rPr lang="en-US" sz="2000" spc="-60">
                <a:cs typeface="Trebuchet MS"/>
              </a:rPr>
              <a:t> </a:t>
            </a:r>
            <a:r>
              <a:rPr lang="en-US" sz="2000">
                <a:cs typeface="Trebuchet MS"/>
              </a:rPr>
              <a:t>damages</a:t>
            </a:r>
            <a:r>
              <a:rPr lang="en-US" sz="2000" spc="-30">
                <a:cs typeface="Trebuchet MS"/>
              </a:rPr>
              <a:t> </a:t>
            </a:r>
            <a:r>
              <a:rPr lang="en-US" sz="2000">
                <a:cs typeface="Trebuchet MS"/>
              </a:rPr>
              <a:t>should</a:t>
            </a:r>
            <a:r>
              <a:rPr lang="en-US" sz="2000" spc="-65">
                <a:cs typeface="Trebuchet MS"/>
              </a:rPr>
              <a:t> </a:t>
            </a:r>
            <a:r>
              <a:rPr lang="en-US" sz="2000" spc="-25">
                <a:cs typeface="Trebuchet MS"/>
              </a:rPr>
              <a:t>be:</a:t>
            </a:r>
            <a:endParaRPr lang="en-US" sz="2000">
              <a:cs typeface="Trebuchet MS"/>
            </a:endParaRPr>
          </a:p>
          <a:p>
            <a:pPr marL="812165" lvl="1" indent="-118745">
              <a:buChar char="-"/>
              <a:tabLst>
                <a:tab pos="812165" algn="l"/>
              </a:tabLst>
            </a:pPr>
            <a:r>
              <a:rPr lang="en-US" sz="2000">
                <a:cs typeface="Trebuchet MS"/>
              </a:rPr>
              <a:t>the</a:t>
            </a:r>
            <a:r>
              <a:rPr lang="en-US" sz="2000" spc="-5">
                <a:cs typeface="Trebuchet MS"/>
              </a:rPr>
              <a:t> </a:t>
            </a:r>
            <a:r>
              <a:rPr lang="en-US" sz="2000">
                <a:cs typeface="Trebuchet MS"/>
              </a:rPr>
              <a:t>existence</a:t>
            </a:r>
            <a:r>
              <a:rPr lang="en-US" sz="2000" spc="-50">
                <a:cs typeface="Trebuchet MS"/>
              </a:rPr>
              <a:t> </a:t>
            </a:r>
            <a:r>
              <a:rPr lang="en-US" sz="2000">
                <a:cs typeface="Trebuchet MS"/>
              </a:rPr>
              <a:t>of</a:t>
            </a:r>
            <a:r>
              <a:rPr lang="en-US" sz="2000" spc="-10">
                <a:cs typeface="Trebuchet MS"/>
              </a:rPr>
              <a:t> </a:t>
            </a:r>
            <a:r>
              <a:rPr lang="en-US" sz="2000">
                <a:cs typeface="Trebuchet MS"/>
              </a:rPr>
              <a:t>compensable</a:t>
            </a:r>
            <a:r>
              <a:rPr lang="en-US" sz="2000" spc="-45">
                <a:cs typeface="Trebuchet MS"/>
              </a:rPr>
              <a:t> </a:t>
            </a:r>
            <a:r>
              <a:rPr lang="en-US" sz="2000">
                <a:cs typeface="Trebuchet MS"/>
              </a:rPr>
              <a:t>mental</a:t>
            </a:r>
            <a:r>
              <a:rPr lang="en-US" sz="2000" spc="-20">
                <a:cs typeface="Trebuchet MS"/>
              </a:rPr>
              <a:t> </a:t>
            </a:r>
            <a:r>
              <a:rPr lang="en-US" sz="2000">
                <a:cs typeface="Trebuchet MS"/>
              </a:rPr>
              <a:t>anguish</a:t>
            </a:r>
            <a:r>
              <a:rPr lang="en-US" sz="2000" spc="-20">
                <a:cs typeface="Trebuchet MS"/>
              </a:rPr>
              <a:t> </a:t>
            </a:r>
            <a:r>
              <a:rPr lang="en-US" sz="2000">
                <a:cs typeface="Trebuchet MS"/>
              </a:rPr>
              <a:t>or</a:t>
            </a:r>
            <a:r>
              <a:rPr lang="en-US" sz="2000" spc="-10">
                <a:cs typeface="Trebuchet MS"/>
              </a:rPr>
              <a:t> </a:t>
            </a:r>
            <a:r>
              <a:rPr lang="en-US" sz="2000">
                <a:cs typeface="Trebuchet MS"/>
              </a:rPr>
              <a:t>loss</a:t>
            </a:r>
            <a:r>
              <a:rPr lang="en-US" sz="2000" spc="-25">
                <a:cs typeface="Trebuchet MS"/>
              </a:rPr>
              <a:t> </a:t>
            </a:r>
            <a:r>
              <a:rPr lang="en-US" sz="2000">
                <a:cs typeface="Trebuchet MS"/>
              </a:rPr>
              <a:t>of</a:t>
            </a:r>
            <a:r>
              <a:rPr lang="en-US" sz="2000" spc="-10">
                <a:cs typeface="Trebuchet MS"/>
              </a:rPr>
              <a:t> </a:t>
            </a:r>
            <a:r>
              <a:rPr lang="en-US" sz="2000">
                <a:cs typeface="Trebuchet MS"/>
              </a:rPr>
              <a:t>companionship;</a:t>
            </a:r>
            <a:r>
              <a:rPr lang="en-US" sz="2000" spc="-25">
                <a:cs typeface="Trebuchet MS"/>
              </a:rPr>
              <a:t> and</a:t>
            </a:r>
            <a:endParaRPr lang="en-US" sz="2000">
              <a:cs typeface="Trebuchet MS"/>
            </a:endParaRPr>
          </a:p>
          <a:p>
            <a:pPr marL="802005" marR="554355" lvl="1" indent="-108585">
              <a:buChar char="-"/>
              <a:tabLst>
                <a:tab pos="802005" algn="l"/>
                <a:tab pos="812165" algn="l"/>
              </a:tabLst>
            </a:pPr>
            <a:r>
              <a:rPr lang="en-US" sz="2000">
                <a:cs typeface="Trebuchet MS"/>
              </a:rPr>
              <a:t>	a</a:t>
            </a:r>
            <a:r>
              <a:rPr lang="en-US" sz="2000" spc="-10">
                <a:cs typeface="Trebuchet MS"/>
              </a:rPr>
              <a:t> </a:t>
            </a:r>
            <a:r>
              <a:rPr lang="en-US" sz="2000">
                <a:cs typeface="Trebuchet MS"/>
              </a:rPr>
              <a:t>rational connection,</a:t>
            </a:r>
            <a:r>
              <a:rPr lang="en-US" sz="2000" spc="-50">
                <a:cs typeface="Trebuchet MS"/>
              </a:rPr>
              <a:t> </a:t>
            </a:r>
            <a:r>
              <a:rPr lang="en-US" sz="2000">
                <a:cs typeface="Trebuchet MS"/>
              </a:rPr>
              <a:t>grounded</a:t>
            </a:r>
            <a:r>
              <a:rPr lang="en-US" sz="2000" spc="-40">
                <a:cs typeface="Trebuchet MS"/>
              </a:rPr>
              <a:t> </a:t>
            </a:r>
            <a:r>
              <a:rPr lang="en-US" sz="2000">
                <a:cs typeface="Trebuchet MS"/>
              </a:rPr>
              <a:t>in</a:t>
            </a:r>
            <a:r>
              <a:rPr lang="en-US" sz="2000" spc="-15">
                <a:cs typeface="Trebuchet MS"/>
              </a:rPr>
              <a:t> </a:t>
            </a:r>
            <a:r>
              <a:rPr lang="en-US" sz="2000">
                <a:cs typeface="Trebuchet MS"/>
              </a:rPr>
              <a:t>the</a:t>
            </a:r>
            <a:r>
              <a:rPr lang="en-US" sz="2000" spc="-10">
                <a:cs typeface="Trebuchet MS"/>
              </a:rPr>
              <a:t> </a:t>
            </a:r>
            <a:r>
              <a:rPr lang="en-US" sz="2000">
                <a:cs typeface="Trebuchet MS"/>
              </a:rPr>
              <a:t>evidence,</a:t>
            </a:r>
            <a:r>
              <a:rPr lang="en-US" sz="2000" spc="-50">
                <a:cs typeface="Trebuchet MS"/>
              </a:rPr>
              <a:t> </a:t>
            </a:r>
            <a:r>
              <a:rPr lang="en-US" sz="2000">
                <a:cs typeface="Trebuchet MS"/>
              </a:rPr>
              <a:t>between</a:t>
            </a:r>
            <a:r>
              <a:rPr lang="en-US" sz="2000" spc="-40">
                <a:cs typeface="Trebuchet MS"/>
              </a:rPr>
              <a:t> </a:t>
            </a:r>
            <a:r>
              <a:rPr lang="en-US" sz="2000">
                <a:cs typeface="Trebuchet MS"/>
              </a:rPr>
              <a:t>the</a:t>
            </a:r>
            <a:r>
              <a:rPr lang="en-US" sz="2000" spc="-25">
                <a:cs typeface="Trebuchet MS"/>
              </a:rPr>
              <a:t> </a:t>
            </a:r>
            <a:r>
              <a:rPr lang="en-US" sz="2000">
                <a:cs typeface="Trebuchet MS"/>
              </a:rPr>
              <a:t>injuries</a:t>
            </a:r>
            <a:r>
              <a:rPr lang="en-US" sz="2000" spc="-20">
                <a:cs typeface="Trebuchet MS"/>
              </a:rPr>
              <a:t> </a:t>
            </a:r>
            <a:r>
              <a:rPr lang="en-US" sz="2000" spc="-10">
                <a:cs typeface="Trebuchet MS"/>
              </a:rPr>
              <a:t>suffered </a:t>
            </a:r>
            <a:r>
              <a:rPr lang="en-US" sz="2000">
                <a:cs typeface="Trebuchet MS"/>
              </a:rPr>
              <a:t>and</a:t>
            </a:r>
            <a:r>
              <a:rPr lang="en-US" sz="2000" spc="-15">
                <a:cs typeface="Trebuchet MS"/>
              </a:rPr>
              <a:t> </a:t>
            </a:r>
            <a:r>
              <a:rPr lang="en-US" sz="2000">
                <a:cs typeface="Trebuchet MS"/>
              </a:rPr>
              <a:t>the</a:t>
            </a:r>
            <a:r>
              <a:rPr lang="en-US" sz="2000" spc="-20">
                <a:cs typeface="Trebuchet MS"/>
              </a:rPr>
              <a:t> </a:t>
            </a:r>
            <a:r>
              <a:rPr lang="en-US" sz="2000">
                <a:cs typeface="Trebuchet MS"/>
              </a:rPr>
              <a:t>amount</a:t>
            </a:r>
            <a:r>
              <a:rPr lang="en-US" sz="2000" spc="-25">
                <a:cs typeface="Trebuchet MS"/>
              </a:rPr>
              <a:t> </a:t>
            </a:r>
            <a:r>
              <a:rPr lang="en-US" sz="2000" spc="-10">
                <a:cs typeface="Trebuchet MS"/>
              </a:rPr>
              <a:t>awarded.</a:t>
            </a:r>
            <a:endParaRPr lang="en-US" sz="2000">
              <a:cs typeface="Trebuchet MS"/>
            </a:endParaRPr>
          </a:p>
        </p:txBody>
      </p:sp>
    </p:spTree>
    <p:extLst>
      <p:ext uri="{BB962C8B-B14F-4D97-AF65-F5344CB8AC3E}">
        <p14:creationId xmlns:p14="http://schemas.microsoft.com/office/powerpoint/2010/main" val="596801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FED97E-02ED-C75C-1B2D-28885497998F}"/>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Not Participating</a:t>
            </a:r>
          </a:p>
        </p:txBody>
      </p:sp>
      <p:sp>
        <p:nvSpPr>
          <p:cNvPr id="3" name="Content Placeholder 2">
            <a:extLst>
              <a:ext uri="{FF2B5EF4-FFF2-40B4-BE49-F238E27FC236}">
                <a16:creationId xmlns:a16="http://schemas.microsoft.com/office/drawing/2014/main" id="{FBAFC37A-BDF3-05BA-B454-8DAF4A460AB3}"/>
              </a:ext>
            </a:extLst>
          </p:cNvPr>
          <p:cNvSpPr>
            <a:spLocks noGrp="1"/>
          </p:cNvSpPr>
          <p:nvPr>
            <p:ph idx="1"/>
          </p:nvPr>
        </p:nvSpPr>
        <p:spPr>
          <a:xfrm>
            <a:off x="4810259" y="649480"/>
            <a:ext cx="6555347" cy="5546047"/>
          </a:xfrm>
        </p:spPr>
        <p:txBody>
          <a:bodyPr anchor="ctr">
            <a:normAutofit/>
          </a:bodyPr>
          <a:lstStyle/>
          <a:p>
            <a:r>
              <a:rPr lang="en-US" sz="2000">
                <a:latin typeface="Trebuchet MS"/>
                <a:cs typeface="Trebuchet MS"/>
              </a:rPr>
              <a:t>Justices Lehrmann,</a:t>
            </a:r>
            <a:r>
              <a:rPr lang="en-US" sz="2000" spc="-20">
                <a:latin typeface="Trebuchet MS"/>
                <a:cs typeface="Trebuchet MS"/>
              </a:rPr>
              <a:t> </a:t>
            </a:r>
            <a:r>
              <a:rPr lang="en-US" sz="2000">
                <a:latin typeface="Trebuchet MS"/>
                <a:cs typeface="Trebuchet MS"/>
              </a:rPr>
              <a:t>Huddle,</a:t>
            </a:r>
            <a:r>
              <a:rPr lang="en-US" sz="2000" spc="-20">
                <a:latin typeface="Trebuchet MS"/>
                <a:cs typeface="Trebuchet MS"/>
              </a:rPr>
              <a:t> </a:t>
            </a:r>
            <a:r>
              <a:rPr lang="en-US" sz="2000">
                <a:latin typeface="Trebuchet MS"/>
                <a:cs typeface="Trebuchet MS"/>
              </a:rPr>
              <a:t>and</a:t>
            </a:r>
            <a:r>
              <a:rPr lang="en-US" sz="2000" spc="-40">
                <a:latin typeface="Trebuchet MS"/>
                <a:cs typeface="Trebuchet MS"/>
              </a:rPr>
              <a:t> </a:t>
            </a:r>
            <a:r>
              <a:rPr lang="en-US" sz="2000">
                <a:latin typeface="Trebuchet MS"/>
                <a:cs typeface="Trebuchet MS"/>
              </a:rPr>
              <a:t>Young</a:t>
            </a:r>
            <a:r>
              <a:rPr lang="en-US" sz="2000" spc="-35">
                <a:latin typeface="Trebuchet MS"/>
                <a:cs typeface="Trebuchet MS"/>
              </a:rPr>
              <a:t> </a:t>
            </a:r>
            <a:r>
              <a:rPr lang="en-US" sz="2000">
                <a:latin typeface="Trebuchet MS"/>
                <a:cs typeface="Trebuchet MS"/>
              </a:rPr>
              <a:t>did</a:t>
            </a:r>
            <a:r>
              <a:rPr lang="en-US" sz="2000" spc="-40">
                <a:latin typeface="Trebuchet MS"/>
                <a:cs typeface="Trebuchet MS"/>
              </a:rPr>
              <a:t> </a:t>
            </a:r>
            <a:r>
              <a:rPr lang="en-US" sz="2000">
                <a:latin typeface="Trebuchet MS"/>
                <a:cs typeface="Trebuchet MS"/>
              </a:rPr>
              <a:t>not</a:t>
            </a:r>
            <a:r>
              <a:rPr lang="en-US" sz="2000" spc="-45">
                <a:latin typeface="Trebuchet MS"/>
                <a:cs typeface="Trebuchet MS"/>
              </a:rPr>
              <a:t> </a:t>
            </a:r>
            <a:r>
              <a:rPr lang="en-US" sz="2000" spc="-10">
                <a:latin typeface="Trebuchet MS"/>
                <a:cs typeface="Trebuchet MS"/>
              </a:rPr>
              <a:t>participate.</a:t>
            </a:r>
            <a:endParaRPr lang="en-US" sz="2000">
              <a:latin typeface="Trebuchet MS"/>
              <a:cs typeface="Trebuchet MS"/>
            </a:endParaRPr>
          </a:p>
          <a:p>
            <a:endParaRPr lang="en-US" sz="2000"/>
          </a:p>
        </p:txBody>
      </p:sp>
    </p:spTree>
    <p:extLst>
      <p:ext uri="{BB962C8B-B14F-4D97-AF65-F5344CB8AC3E}">
        <p14:creationId xmlns:p14="http://schemas.microsoft.com/office/powerpoint/2010/main" val="2203772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63C078-927B-84DB-01BC-9DEC0418271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Recovery of Medical Expenses </a:t>
            </a:r>
          </a:p>
        </p:txBody>
      </p:sp>
      <p:sp>
        <p:nvSpPr>
          <p:cNvPr id="3" name="Content Placeholder 2">
            <a:extLst>
              <a:ext uri="{FF2B5EF4-FFF2-40B4-BE49-F238E27FC236}">
                <a16:creationId xmlns:a16="http://schemas.microsoft.com/office/drawing/2014/main" id="{92ACEF66-F1DB-3851-F8FC-9091484B9C3B}"/>
              </a:ext>
            </a:extLst>
          </p:cNvPr>
          <p:cNvSpPr>
            <a:spLocks noGrp="1"/>
          </p:cNvSpPr>
          <p:nvPr>
            <p:ph idx="1"/>
          </p:nvPr>
        </p:nvSpPr>
        <p:spPr>
          <a:xfrm>
            <a:off x="4810259" y="649480"/>
            <a:ext cx="6555347" cy="5546047"/>
          </a:xfrm>
        </p:spPr>
        <p:txBody>
          <a:bodyPr anchor="ctr">
            <a:normAutofit/>
          </a:bodyPr>
          <a:lstStyle/>
          <a:p>
            <a:pPr marL="0" indent="0">
              <a:buNone/>
            </a:pPr>
            <a:endParaRPr lang="en-US" sz="2000" dirty="0"/>
          </a:p>
          <a:p>
            <a:r>
              <a:rPr lang="en-US" sz="2000" dirty="0"/>
              <a:t>“In addition to any other limitation under law, recovery of medical or health care expenses incurred is limited to the amount actually paid or incurred by or on behalf of the claimant.” Tex. Civ. </a:t>
            </a:r>
            <a:r>
              <a:rPr lang="en-US" sz="2000" dirty="0" err="1"/>
              <a:t>Prac</a:t>
            </a:r>
            <a:r>
              <a:rPr lang="en-US" sz="2000" dirty="0"/>
              <a:t>. &amp; Rem. Code § 41.0105. </a:t>
            </a:r>
          </a:p>
          <a:p>
            <a:pPr>
              <a:buNone/>
            </a:pPr>
            <a:endParaRPr lang="en-US" sz="2000" dirty="0"/>
          </a:p>
          <a:p>
            <a:r>
              <a:rPr lang="en-US" sz="2000" dirty="0"/>
              <a:t>“[C]</a:t>
            </a:r>
            <a:r>
              <a:rPr lang="en-US" sz="2000" dirty="0" err="1"/>
              <a:t>laimants</a:t>
            </a:r>
            <a:r>
              <a:rPr lang="en-US" sz="2000" dirty="0"/>
              <a:t> can recover medical expenses from a tortfeasor only if the </a:t>
            </a:r>
            <a:r>
              <a:rPr lang="en-US" sz="2000" b="1" dirty="0"/>
              <a:t>amount charged was reasonable </a:t>
            </a:r>
            <a:r>
              <a:rPr lang="en-US" sz="2000" dirty="0"/>
              <a:t>at the time and place that the service was provided.”  </a:t>
            </a:r>
            <a:r>
              <a:rPr lang="en-US" sz="2000" i="1" dirty="0">
                <a:effectLst/>
              </a:rPr>
              <a:t>In re K&amp;L Auto Crushers</a:t>
            </a:r>
            <a:r>
              <a:rPr lang="en-US" sz="2000" dirty="0">
                <a:effectLst/>
              </a:rPr>
              <a:t>, LLC, 627 S.W.3d 239 (Tex. 2021) </a:t>
            </a:r>
            <a:endParaRPr lang="en-US" sz="2000" dirty="0"/>
          </a:p>
          <a:p>
            <a:endParaRPr lang="en-US" sz="2000" dirty="0"/>
          </a:p>
          <a:p>
            <a:endParaRPr lang="en-US" sz="2000" dirty="0"/>
          </a:p>
        </p:txBody>
      </p:sp>
      <p:sp>
        <p:nvSpPr>
          <p:cNvPr id="4" name="Footer Placeholder 3">
            <a:extLst>
              <a:ext uri="{FF2B5EF4-FFF2-40B4-BE49-F238E27FC236}">
                <a16:creationId xmlns:a16="http://schemas.microsoft.com/office/drawing/2014/main" id="{B3041ABC-9219-FA58-20C1-543E99C05427}"/>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4130063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A683B8-66CD-5E5D-9B5F-2D3FED23833F}"/>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Billed Medical Amount May Not Be Reasonable</a:t>
            </a:r>
          </a:p>
        </p:txBody>
      </p:sp>
      <p:sp>
        <p:nvSpPr>
          <p:cNvPr id="3" name="Content Placeholder 2">
            <a:extLst>
              <a:ext uri="{FF2B5EF4-FFF2-40B4-BE49-F238E27FC236}">
                <a16:creationId xmlns:a16="http://schemas.microsoft.com/office/drawing/2014/main" id="{111B10D5-2B3F-C9E1-593D-BFD925D5E779}"/>
              </a:ext>
            </a:extLst>
          </p:cNvPr>
          <p:cNvSpPr>
            <a:spLocks noGrp="1"/>
          </p:cNvSpPr>
          <p:nvPr>
            <p:ph idx="1"/>
          </p:nvPr>
        </p:nvSpPr>
        <p:spPr>
          <a:xfrm>
            <a:off x="4810259" y="10138"/>
            <a:ext cx="6555347" cy="6185389"/>
          </a:xfrm>
        </p:spPr>
        <p:txBody>
          <a:bodyPr anchor="ctr">
            <a:normAutofit/>
          </a:bodyPr>
          <a:lstStyle/>
          <a:p>
            <a:r>
              <a:rPr lang="en-US" sz="2000" dirty="0"/>
              <a:t>“Few patients today ever pay a hospital’s full charges, due to the prevalence of Medicare, Medicaid, HMOs, and private insurers who pay discounted rates.” </a:t>
            </a:r>
            <a:r>
              <a:rPr lang="en-US" sz="2000" u="sng" dirty="0"/>
              <a:t>Daughters of Charity Health Services of Waco v. </a:t>
            </a:r>
            <a:r>
              <a:rPr lang="en-US" sz="2000" u="sng" dirty="0" err="1"/>
              <a:t>Linnstaedter</a:t>
            </a:r>
            <a:r>
              <a:rPr lang="en-US" sz="2000" dirty="0"/>
              <a:t>, 226 S.W.3d 409, 410 (Tex. 2007)</a:t>
            </a:r>
          </a:p>
          <a:p>
            <a:r>
              <a:rPr lang="en-US" sz="2000" dirty="0"/>
              <a:t>“Health care providers set charges they maintain are reasonable while agreeing to reimbursement at much lower rates determined by insurers to be reasonable, resulting in great disparities between amounts billed and payments accepted.” </a:t>
            </a:r>
            <a:r>
              <a:rPr lang="en-US" sz="2000" u="sng" dirty="0"/>
              <a:t>Haygood v. De </a:t>
            </a:r>
            <a:r>
              <a:rPr lang="en-US" sz="2000" u="sng" dirty="0" err="1"/>
              <a:t>Escabedo</a:t>
            </a:r>
            <a:r>
              <a:rPr lang="en-US" sz="2000" dirty="0"/>
              <a:t>, 356 S.W.3d 390, 391 (Tex. 2011)</a:t>
            </a:r>
          </a:p>
          <a:p>
            <a:r>
              <a:rPr lang="en-US" sz="2000" dirty="0"/>
              <a:t>“Commentators lament the increasingly arbitrary nature of chargemaster prices, noting that, over time, they have lost any direct connection to costs or to the amount the hospital actually expects to receive in exchange for its goods and services.” </a:t>
            </a:r>
            <a:r>
              <a:rPr lang="en-US" sz="2000" u="sng" dirty="0"/>
              <a:t>In re N. Cypress Med. Ctr. Op. Co., </a:t>
            </a:r>
            <a:r>
              <a:rPr lang="en-US" sz="2000" dirty="0"/>
              <a:t>559 S.W.3d 128, 132 (Tex. 2018). </a:t>
            </a:r>
          </a:p>
        </p:txBody>
      </p:sp>
      <p:sp>
        <p:nvSpPr>
          <p:cNvPr id="4" name="Footer Placeholder 3">
            <a:extLst>
              <a:ext uri="{FF2B5EF4-FFF2-40B4-BE49-F238E27FC236}">
                <a16:creationId xmlns:a16="http://schemas.microsoft.com/office/drawing/2014/main" id="{BF61CBDB-5279-1768-2EAA-EB6D867E4D2B}"/>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1743982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23B297-E4EE-B6AD-E508-6233D9F5789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Insurance and Government Medical Rates Often Accepted as Reasonable</a:t>
            </a:r>
          </a:p>
        </p:txBody>
      </p:sp>
      <p:sp>
        <p:nvSpPr>
          <p:cNvPr id="3" name="Content Placeholder 2">
            <a:extLst>
              <a:ext uri="{FF2B5EF4-FFF2-40B4-BE49-F238E27FC236}">
                <a16:creationId xmlns:a16="http://schemas.microsoft.com/office/drawing/2014/main" id="{421C151D-B47A-8EA8-F9F8-40B97BA15108}"/>
              </a:ext>
            </a:extLst>
          </p:cNvPr>
          <p:cNvSpPr>
            <a:spLocks noGrp="1"/>
          </p:cNvSpPr>
          <p:nvPr>
            <p:ph idx="1"/>
          </p:nvPr>
        </p:nvSpPr>
        <p:spPr>
          <a:xfrm>
            <a:off x="4810259" y="649480"/>
            <a:ext cx="6555347" cy="5546047"/>
          </a:xfrm>
        </p:spPr>
        <p:txBody>
          <a:bodyPr anchor="ctr">
            <a:normAutofit/>
          </a:bodyPr>
          <a:lstStyle/>
          <a:p>
            <a:r>
              <a:rPr lang="en-US" sz="2000"/>
              <a:t>“[A]greements between willing providers and willing insurers can yield reasonable rates. Insurance companies, which insure consumers across the nation, regularly negotiate with providers to agree upon the actual prices.” </a:t>
            </a:r>
            <a:r>
              <a:rPr lang="en-US" sz="2000" u="sng"/>
              <a:t>Gunn v. McCoy</a:t>
            </a:r>
            <a:r>
              <a:rPr lang="en-US" sz="2000"/>
              <a:t>, 554 S.W.3d 645, 673 (Tex. 2018)</a:t>
            </a:r>
          </a:p>
          <a:p>
            <a:r>
              <a:rPr lang="en-US" sz="2000"/>
              <a:t>“[W]hile certainly not dispositive, the negotiated rates the providers charged to private insurers and public payors for the medical services and devices provided to Walker . . . are at least relevant to whether the chargemaster rates the providers billed to Walker for the same services and devices are reasonable.” </a:t>
            </a:r>
            <a:r>
              <a:rPr lang="en-US" sz="2000" u="sng"/>
              <a:t>In re K&amp;L Auto Crushers</a:t>
            </a:r>
            <a:r>
              <a:rPr lang="en-US" sz="2000"/>
              <a:t>, LLC, 627 S.W.3d 239, 251 (Tex. 2021).</a:t>
            </a:r>
          </a:p>
          <a:p>
            <a:endParaRPr lang="en-US" sz="2000"/>
          </a:p>
        </p:txBody>
      </p:sp>
      <p:sp>
        <p:nvSpPr>
          <p:cNvPr id="4" name="Footer Placeholder 3">
            <a:extLst>
              <a:ext uri="{FF2B5EF4-FFF2-40B4-BE49-F238E27FC236}">
                <a16:creationId xmlns:a16="http://schemas.microsoft.com/office/drawing/2014/main" id="{76BDCC8E-6106-9EC5-33FC-68BA9E53D3B1}"/>
              </a:ext>
            </a:extLst>
          </p:cNvPr>
          <p:cNvSpPr>
            <a:spLocks noGrp="1"/>
          </p:cNvSpPr>
          <p:nvPr>
            <p:ph type="ftr" sz="quarter" idx="11"/>
          </p:nvPr>
        </p:nvSpPr>
        <p:spPr/>
        <p:txBody>
          <a:bodyPr/>
          <a:lstStyle/>
          <a:p>
            <a:r>
              <a:rPr lang="en-US"/>
              <a:t>VARGHESE SUMMERSETT</a:t>
            </a:r>
            <a:endParaRPr lang="en-US" dirty="0"/>
          </a:p>
        </p:txBody>
      </p:sp>
    </p:spTree>
    <p:extLst>
      <p:ext uri="{BB962C8B-B14F-4D97-AF65-F5344CB8AC3E}">
        <p14:creationId xmlns:p14="http://schemas.microsoft.com/office/powerpoint/2010/main" val="614969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1136</TotalTime>
  <Words>6037</Words>
  <Application>Microsoft Macintosh PowerPoint</Application>
  <PresentationFormat>Widescreen</PresentationFormat>
  <Paragraphs>391</Paragraphs>
  <Slides>64</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64</vt:i4>
      </vt:variant>
    </vt:vector>
  </HeadingPairs>
  <TitlesOfParts>
    <vt:vector size="72" baseType="lpstr">
      <vt:lpstr>Aptos</vt:lpstr>
      <vt:lpstr>Aptos Display</vt:lpstr>
      <vt:lpstr>Arial</vt:lpstr>
      <vt:lpstr>Helvetica</vt:lpstr>
      <vt:lpstr>Poppins</vt:lpstr>
      <vt:lpstr>Trebuchet MS</vt:lpstr>
      <vt:lpstr>Wingdings 3</vt:lpstr>
      <vt:lpstr>Office Theme</vt:lpstr>
      <vt:lpstr>Texas Supreme Court Guidance for Personal Injury Litigation</vt:lpstr>
      <vt:lpstr>Gregory v. Chohan (Tex. 2023)</vt:lpstr>
      <vt:lpstr>Economic vs. Non-economic Damages </vt:lpstr>
      <vt:lpstr>PowerPoint Presentation</vt:lpstr>
      <vt:lpstr>PowerPoint Presentation</vt:lpstr>
      <vt:lpstr>Economic Damages Defined </vt:lpstr>
      <vt:lpstr>Recovery of Medical Expenses </vt:lpstr>
      <vt:lpstr>Billed Medical Amount May Not Be Reasonable</vt:lpstr>
      <vt:lpstr>Insurance and Government Medical Rates Often Accepted as Reasonable</vt:lpstr>
      <vt:lpstr>How Does this Square with Collateral Source Rule</vt:lpstr>
      <vt:lpstr>Non-economic damages defined </vt:lpstr>
      <vt:lpstr>Proof Required to Establish the Existence</vt:lpstr>
      <vt:lpstr>Proof Required to Establish the Existence</vt:lpstr>
      <vt:lpstr>Proof Required to Establish the Existence</vt:lpstr>
      <vt:lpstr>Proof Required to Establish the Existence</vt:lpstr>
      <vt:lpstr>Proof Required to Establish the Existence</vt:lpstr>
      <vt:lpstr>Proof Required to Establish the Existence</vt:lpstr>
      <vt:lpstr>Proof Required to Establish the Existence</vt:lpstr>
      <vt:lpstr>Definitions in the Charge</vt:lpstr>
      <vt:lpstr>Factual Sufficiency vs. Legal Sufficiency </vt:lpstr>
      <vt:lpstr>Factual Sufficiency</vt:lpstr>
      <vt:lpstr>Factual Sufficiency</vt:lpstr>
      <vt:lpstr>Factual Sufficiency</vt:lpstr>
      <vt:lpstr>“Shocks the Conscience” Backstop to Factual Sufficiency Review of Damages  </vt:lpstr>
      <vt:lpstr>“Shocks the Conscience” Backstop </vt:lpstr>
      <vt:lpstr>“Shocks the Conscience” Backstop </vt:lpstr>
      <vt:lpstr>Legal Sufficiency of the Evidence</vt:lpstr>
      <vt:lpstr>Legal Sufficiency of the Evidence</vt:lpstr>
      <vt:lpstr>Factual Insufficiency vs. Legal Sufficiency of Damages in a Nutshell</vt:lpstr>
      <vt:lpstr>  Non-economic Damages Proof of Existence and Proof of Amount  </vt:lpstr>
      <vt:lpstr>Proof of Amount of Non-economic Damages pre-Gregory v. Chohan</vt:lpstr>
      <vt:lpstr>Proof of Amount of Non-economic Damages pre-Gregory v. Chohan</vt:lpstr>
      <vt:lpstr>But…</vt:lpstr>
      <vt:lpstr>Reading Plurality Opinions  </vt:lpstr>
      <vt:lpstr>Gregory v. Chohan</vt:lpstr>
      <vt:lpstr>Gregory v. Chohan</vt:lpstr>
      <vt:lpstr>Jury Awards</vt:lpstr>
      <vt:lpstr>Gregory v. Chohan </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vt:lpstr>
      <vt:lpstr>Justice Blacklock, Chief Justice Hecht and Justice Busby (Takeaways)</vt:lpstr>
      <vt:lpstr>Justice Devine, joined by Justice Boyd Concurring Opinion</vt:lpstr>
      <vt:lpstr>Justice Devine, joined by Justice Boyd Concurring Opinion</vt:lpstr>
      <vt:lpstr>Justice Devine, joined by Justice Boyd Concurring Opinion</vt:lpstr>
      <vt:lpstr>Justice Devine, joined by Justice Boyd Concurring Opinion</vt:lpstr>
      <vt:lpstr>Justice Devine, joined by Justice Boyd Concurring Opinion</vt:lpstr>
      <vt:lpstr>Justice Devine, joined by Justice Boyd Concurring Opinion</vt:lpstr>
      <vt:lpstr>Justice Bland’s Concurrence</vt:lpstr>
      <vt:lpstr>Justice Bland’s Concurrence</vt:lpstr>
      <vt:lpstr>Justice Bland’s Concurrence</vt:lpstr>
      <vt:lpstr>Plurality Opinion</vt:lpstr>
      <vt:lpstr>Concurring Opinions</vt:lpstr>
      <vt:lpstr>Concurring Opinions</vt:lpstr>
      <vt:lpstr>Not Participating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Benson V</dc:creator>
  <cp:lastModifiedBy>Benson V</cp:lastModifiedBy>
  <cp:revision>7</cp:revision>
  <dcterms:created xsi:type="dcterms:W3CDTF">2025-03-28T12:59:14Z</dcterms:created>
  <dcterms:modified xsi:type="dcterms:W3CDTF">2025-04-07T23:00:31Z</dcterms:modified>
</cp:coreProperties>
</file>